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60"/>
  </p:notesMasterIdLst>
  <p:sldIdLst>
    <p:sldId id="256" r:id="rId15"/>
    <p:sldId id="281" r:id="rId16"/>
    <p:sldId id="662" r:id="rId17"/>
    <p:sldId id="325" r:id="rId18"/>
    <p:sldId id="302" r:id="rId19"/>
    <p:sldId id="328" r:id="rId20"/>
    <p:sldId id="260" r:id="rId21"/>
    <p:sldId id="265" r:id="rId22"/>
    <p:sldId id="327" r:id="rId23"/>
    <p:sldId id="663" r:id="rId24"/>
    <p:sldId id="291" r:id="rId25"/>
    <p:sldId id="292" r:id="rId26"/>
    <p:sldId id="329" r:id="rId27"/>
    <p:sldId id="304" r:id="rId28"/>
    <p:sldId id="307" r:id="rId29"/>
    <p:sldId id="264" r:id="rId30"/>
    <p:sldId id="303" r:id="rId31"/>
    <p:sldId id="312" r:id="rId32"/>
    <p:sldId id="288" r:id="rId33"/>
    <p:sldId id="313" r:id="rId34"/>
    <p:sldId id="315" r:id="rId35"/>
    <p:sldId id="290" r:id="rId36"/>
    <p:sldId id="319" r:id="rId37"/>
    <p:sldId id="283" r:id="rId38"/>
    <p:sldId id="287" r:id="rId39"/>
    <p:sldId id="285" r:id="rId40"/>
    <p:sldId id="286" r:id="rId41"/>
    <p:sldId id="289" r:id="rId42"/>
    <p:sldId id="266" r:id="rId43"/>
    <p:sldId id="321" r:id="rId44"/>
    <p:sldId id="267" r:id="rId45"/>
    <p:sldId id="296" r:id="rId46"/>
    <p:sldId id="297" r:id="rId47"/>
    <p:sldId id="298" r:id="rId48"/>
    <p:sldId id="299" r:id="rId49"/>
    <p:sldId id="558" r:id="rId50"/>
    <p:sldId id="642" r:id="rId51"/>
    <p:sldId id="318" r:id="rId52"/>
    <p:sldId id="643" r:id="rId53"/>
    <p:sldId id="660" r:id="rId54"/>
    <p:sldId id="294" r:id="rId55"/>
    <p:sldId id="559" r:id="rId56"/>
    <p:sldId id="560" r:id="rId57"/>
    <p:sldId id="561" r:id="rId58"/>
    <p:sldId id="562" r:id="rId59"/>
    <p:sldId id="564" r:id="rId60"/>
    <p:sldId id="563" r:id="rId61"/>
    <p:sldId id="573" r:id="rId62"/>
    <p:sldId id="574" r:id="rId63"/>
    <p:sldId id="575" r:id="rId64"/>
    <p:sldId id="565" r:id="rId65"/>
    <p:sldId id="566" r:id="rId66"/>
    <p:sldId id="570" r:id="rId67"/>
    <p:sldId id="571" r:id="rId68"/>
    <p:sldId id="567" r:id="rId69"/>
    <p:sldId id="311" r:id="rId70"/>
    <p:sldId id="568" r:id="rId71"/>
    <p:sldId id="572" r:id="rId72"/>
    <p:sldId id="569" r:id="rId73"/>
    <p:sldId id="317" r:id="rId74"/>
    <p:sldId id="556" r:id="rId75"/>
    <p:sldId id="259" r:id="rId76"/>
    <p:sldId id="645" r:id="rId77"/>
    <p:sldId id="646" r:id="rId78"/>
    <p:sldId id="648" r:id="rId79"/>
    <p:sldId id="649" r:id="rId80"/>
    <p:sldId id="557" r:id="rId81"/>
    <p:sldId id="331" r:id="rId82"/>
    <p:sldId id="330" r:id="rId83"/>
    <p:sldId id="320" r:id="rId84"/>
    <p:sldId id="279" r:id="rId85"/>
    <p:sldId id="533" r:id="rId86"/>
    <p:sldId id="535" r:id="rId87"/>
    <p:sldId id="537" r:id="rId88"/>
    <p:sldId id="534" r:id="rId89"/>
    <p:sldId id="538" r:id="rId90"/>
    <p:sldId id="536" r:id="rId91"/>
    <p:sldId id="539" r:id="rId92"/>
    <p:sldId id="540" r:id="rId93"/>
    <p:sldId id="322" r:id="rId94"/>
    <p:sldId id="545" r:id="rId95"/>
    <p:sldId id="651" r:id="rId96"/>
    <p:sldId id="547" r:id="rId97"/>
    <p:sldId id="661" r:id="rId98"/>
    <p:sldId id="652" r:id="rId99"/>
    <p:sldId id="653" r:id="rId100"/>
    <p:sldId id="654" r:id="rId101"/>
    <p:sldId id="655" r:id="rId102"/>
    <p:sldId id="650" r:id="rId103"/>
    <p:sldId id="369" r:id="rId104"/>
    <p:sldId id="548" r:id="rId105"/>
    <p:sldId id="370" r:id="rId106"/>
    <p:sldId id="374" r:id="rId107"/>
    <p:sldId id="379" r:id="rId108"/>
    <p:sldId id="373" r:id="rId109"/>
    <p:sldId id="656" r:id="rId110"/>
    <p:sldId id="371" r:id="rId111"/>
    <p:sldId id="372" r:id="rId112"/>
    <p:sldId id="376" r:id="rId113"/>
    <p:sldId id="282" r:id="rId114"/>
    <p:sldId id="323" r:id="rId115"/>
    <p:sldId id="324" r:id="rId116"/>
    <p:sldId id="541" r:id="rId117"/>
    <p:sldId id="550" r:id="rId118"/>
    <p:sldId id="657" r:id="rId119"/>
    <p:sldId id="411" r:id="rId120"/>
    <p:sldId id="412" r:id="rId121"/>
    <p:sldId id="413" r:id="rId122"/>
    <p:sldId id="414" r:id="rId123"/>
    <p:sldId id="415" r:id="rId124"/>
    <p:sldId id="416" r:id="rId125"/>
    <p:sldId id="326" r:id="rId126"/>
    <p:sldId id="658" r:id="rId127"/>
    <p:sldId id="659" r:id="rId128"/>
    <p:sldId id="284" r:id="rId129"/>
    <p:sldId id="305" r:id="rId130"/>
    <p:sldId id="308" r:id="rId131"/>
    <p:sldId id="309" r:id="rId132"/>
    <p:sldId id="551" r:id="rId133"/>
    <p:sldId id="552" r:id="rId134"/>
    <p:sldId id="553" r:id="rId135"/>
    <p:sldId id="554" r:id="rId136"/>
    <p:sldId id="542" r:id="rId137"/>
    <p:sldId id="332" r:id="rId138"/>
    <p:sldId id="543" r:id="rId139"/>
    <p:sldId id="381" r:id="rId140"/>
    <p:sldId id="382" r:id="rId141"/>
    <p:sldId id="383" r:id="rId142"/>
    <p:sldId id="384" r:id="rId143"/>
    <p:sldId id="385" r:id="rId144"/>
    <p:sldId id="333" r:id="rId145"/>
    <p:sldId id="386" r:id="rId146"/>
    <p:sldId id="387" r:id="rId147"/>
    <p:sldId id="388" r:id="rId148"/>
    <p:sldId id="389" r:id="rId149"/>
    <p:sldId id="544" r:id="rId150"/>
    <p:sldId id="527" r:id="rId151"/>
    <p:sldId id="555" r:id="rId152"/>
    <p:sldId id="306" r:id="rId153"/>
    <p:sldId id="310" r:id="rId154"/>
    <p:sldId id="506" r:id="rId155"/>
    <p:sldId id="507" r:id="rId156"/>
    <p:sldId id="664" r:id="rId157"/>
    <p:sldId id="665" r:id="rId158"/>
    <p:sldId id="666" r:id="rId159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1pPr>
    <a:lvl2pPr marL="336550" indent="120650" algn="l" rtl="0" eaLnBrk="0" fontAlgn="base" hangingPunct="0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2pPr>
    <a:lvl3pPr marL="673100" indent="241300" algn="l" rtl="0" eaLnBrk="0" fontAlgn="base" hangingPunct="0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3pPr>
    <a:lvl4pPr marL="1009650" indent="361950" algn="l" rtl="0" eaLnBrk="0" fontAlgn="base" hangingPunct="0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4pPr>
    <a:lvl5pPr marL="1346200" indent="482600" algn="l" rtl="0" eaLnBrk="0" fontAlgn="base" hangingPunct="0">
      <a:spcBef>
        <a:spcPct val="0"/>
      </a:spcBef>
      <a:spcAft>
        <a:spcPct val="0"/>
      </a:spcAft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5pPr>
    <a:lvl6pPr marL="2286000" algn="l" defTabSz="914400" rtl="0" eaLnBrk="1" latinLnBrk="0" hangingPunct="1"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6pPr>
    <a:lvl7pPr marL="2743200" algn="l" defTabSz="914400" rtl="0" eaLnBrk="1" latinLnBrk="0" hangingPunct="1"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7pPr>
    <a:lvl8pPr marL="3200400" algn="l" defTabSz="914400" rtl="0" eaLnBrk="1" latinLnBrk="0" hangingPunct="1"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8pPr>
    <a:lvl9pPr marL="3657600" algn="l" defTabSz="914400" rtl="0" eaLnBrk="1" latinLnBrk="0" hangingPunct="1">
      <a:defRPr sz="3100" kern="1200">
        <a:solidFill>
          <a:srgbClr val="000000"/>
        </a:solidFill>
        <a:latin typeface="Gill Sans" panose="020B0502020104020203" pitchFamily="34" charset="-79"/>
        <a:ea typeface="Heiti SC Light" panose="02000000000000000000" pitchFamily="2" charset="-128"/>
        <a:cs typeface="+mn-cs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739A1-815F-2B43-8F24-802B672ED04D}" v="492" dt="2025-02-11T20:15:05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160"/>
        <p:guide pos="31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3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63" Type="http://schemas.openxmlformats.org/officeDocument/2006/relationships/slide" Target="slides/slide49.xml"/><Relationship Id="rId84" Type="http://schemas.openxmlformats.org/officeDocument/2006/relationships/slide" Target="slides/slide70.xml"/><Relationship Id="rId138" Type="http://schemas.openxmlformats.org/officeDocument/2006/relationships/slide" Target="slides/slide124.xml"/><Relationship Id="rId159" Type="http://schemas.openxmlformats.org/officeDocument/2006/relationships/slide" Target="slides/slide145.xml"/><Relationship Id="rId107" Type="http://schemas.openxmlformats.org/officeDocument/2006/relationships/slide" Target="slides/slide9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53" Type="http://schemas.openxmlformats.org/officeDocument/2006/relationships/slide" Target="slides/slide39.xml"/><Relationship Id="rId74" Type="http://schemas.openxmlformats.org/officeDocument/2006/relationships/slide" Target="slides/slide60.xml"/><Relationship Id="rId128" Type="http://schemas.openxmlformats.org/officeDocument/2006/relationships/slide" Target="slides/slide114.xml"/><Relationship Id="rId149" Type="http://schemas.openxmlformats.org/officeDocument/2006/relationships/slide" Target="slides/slide135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1.xml"/><Relationship Id="rId160" Type="http://schemas.openxmlformats.org/officeDocument/2006/relationships/notesMaster" Target="notesMasters/notesMaster1.xml"/><Relationship Id="rId22" Type="http://schemas.openxmlformats.org/officeDocument/2006/relationships/slide" Target="slides/slide8.xml"/><Relationship Id="rId43" Type="http://schemas.openxmlformats.org/officeDocument/2006/relationships/slide" Target="slides/slide29.xml"/><Relationship Id="rId64" Type="http://schemas.openxmlformats.org/officeDocument/2006/relationships/slide" Target="slides/slide50.xml"/><Relationship Id="rId118" Type="http://schemas.openxmlformats.org/officeDocument/2006/relationships/slide" Target="slides/slide104.xml"/><Relationship Id="rId139" Type="http://schemas.openxmlformats.org/officeDocument/2006/relationships/slide" Target="slides/slide125.xml"/><Relationship Id="rId85" Type="http://schemas.openxmlformats.org/officeDocument/2006/relationships/slide" Target="slides/slide71.xml"/><Relationship Id="rId150" Type="http://schemas.openxmlformats.org/officeDocument/2006/relationships/slide" Target="slides/slide136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slide" Target="slides/slide89.xml"/><Relationship Id="rId108" Type="http://schemas.openxmlformats.org/officeDocument/2006/relationships/slide" Target="slides/slide94.xml"/><Relationship Id="rId124" Type="http://schemas.openxmlformats.org/officeDocument/2006/relationships/slide" Target="slides/slide110.xml"/><Relationship Id="rId129" Type="http://schemas.openxmlformats.org/officeDocument/2006/relationships/slide" Target="slides/slide115.xml"/><Relationship Id="rId54" Type="http://schemas.openxmlformats.org/officeDocument/2006/relationships/slide" Target="slides/slide40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40" Type="http://schemas.openxmlformats.org/officeDocument/2006/relationships/slide" Target="slides/slide126.xml"/><Relationship Id="rId145" Type="http://schemas.openxmlformats.org/officeDocument/2006/relationships/slide" Target="slides/slide131.xml"/><Relationship Id="rId161" Type="http://schemas.openxmlformats.org/officeDocument/2006/relationships/presProps" Target="presProps.xml"/><Relationship Id="rId16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49" Type="http://schemas.openxmlformats.org/officeDocument/2006/relationships/slide" Target="slides/slide35.xml"/><Relationship Id="rId114" Type="http://schemas.openxmlformats.org/officeDocument/2006/relationships/slide" Target="slides/slide100.xml"/><Relationship Id="rId119" Type="http://schemas.openxmlformats.org/officeDocument/2006/relationships/slide" Target="slides/slide105.xml"/><Relationship Id="rId44" Type="http://schemas.openxmlformats.org/officeDocument/2006/relationships/slide" Target="slides/slide30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130" Type="http://schemas.openxmlformats.org/officeDocument/2006/relationships/slide" Target="slides/slide116.xml"/><Relationship Id="rId135" Type="http://schemas.openxmlformats.org/officeDocument/2006/relationships/slide" Target="slides/slide121.xml"/><Relationship Id="rId151" Type="http://schemas.openxmlformats.org/officeDocument/2006/relationships/slide" Target="slides/slide137.xml"/><Relationship Id="rId156" Type="http://schemas.openxmlformats.org/officeDocument/2006/relationships/slide" Target="slides/slide142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slide" Target="slides/slide9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120" Type="http://schemas.openxmlformats.org/officeDocument/2006/relationships/slide" Target="slides/slide106.xml"/><Relationship Id="rId125" Type="http://schemas.openxmlformats.org/officeDocument/2006/relationships/slide" Target="slides/slide111.xml"/><Relationship Id="rId141" Type="http://schemas.openxmlformats.org/officeDocument/2006/relationships/slide" Target="slides/slide127.xml"/><Relationship Id="rId146" Type="http://schemas.openxmlformats.org/officeDocument/2006/relationships/slide" Target="slides/slide13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16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slide" Target="slides/slide96.xml"/><Relationship Id="rId115" Type="http://schemas.openxmlformats.org/officeDocument/2006/relationships/slide" Target="slides/slide101.xml"/><Relationship Id="rId131" Type="http://schemas.openxmlformats.org/officeDocument/2006/relationships/slide" Target="slides/slide117.xml"/><Relationship Id="rId136" Type="http://schemas.openxmlformats.org/officeDocument/2006/relationships/slide" Target="slides/slide122.xml"/><Relationship Id="rId157" Type="http://schemas.openxmlformats.org/officeDocument/2006/relationships/slide" Target="slides/slide143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52" Type="http://schemas.openxmlformats.org/officeDocument/2006/relationships/slide" Target="slides/slide13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126" Type="http://schemas.openxmlformats.org/officeDocument/2006/relationships/slide" Target="slides/slide112.xml"/><Relationship Id="rId147" Type="http://schemas.openxmlformats.org/officeDocument/2006/relationships/slide" Target="slides/slide1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121" Type="http://schemas.openxmlformats.org/officeDocument/2006/relationships/slide" Target="slides/slide107.xml"/><Relationship Id="rId142" Type="http://schemas.openxmlformats.org/officeDocument/2006/relationships/slide" Target="slides/slide128.xml"/><Relationship Id="rId16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Relationship Id="rId116" Type="http://schemas.openxmlformats.org/officeDocument/2006/relationships/slide" Target="slides/slide102.xml"/><Relationship Id="rId137" Type="http://schemas.openxmlformats.org/officeDocument/2006/relationships/slide" Target="slides/slide123.xml"/><Relationship Id="rId158" Type="http://schemas.openxmlformats.org/officeDocument/2006/relationships/slide" Target="slides/slide144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62" Type="http://schemas.openxmlformats.org/officeDocument/2006/relationships/slide" Target="slides/slide48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111" Type="http://schemas.openxmlformats.org/officeDocument/2006/relationships/slide" Target="slides/slide97.xml"/><Relationship Id="rId132" Type="http://schemas.openxmlformats.org/officeDocument/2006/relationships/slide" Target="slides/slide118.xml"/><Relationship Id="rId153" Type="http://schemas.openxmlformats.org/officeDocument/2006/relationships/slide" Target="slides/slide139.xml"/><Relationship Id="rId15" Type="http://schemas.openxmlformats.org/officeDocument/2006/relationships/slide" Target="slides/slide1.xml"/><Relationship Id="rId36" Type="http://schemas.openxmlformats.org/officeDocument/2006/relationships/slide" Target="slides/slide22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27" Type="http://schemas.openxmlformats.org/officeDocument/2006/relationships/slide" Target="slides/slide11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52" Type="http://schemas.openxmlformats.org/officeDocument/2006/relationships/slide" Target="slides/slide38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122" Type="http://schemas.openxmlformats.org/officeDocument/2006/relationships/slide" Target="slides/slide108.xml"/><Relationship Id="rId143" Type="http://schemas.openxmlformats.org/officeDocument/2006/relationships/slide" Target="slides/slide129.xml"/><Relationship Id="rId148" Type="http://schemas.openxmlformats.org/officeDocument/2006/relationships/slide" Target="slides/slide134.xml"/><Relationship Id="rId16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2.xml"/><Relationship Id="rId47" Type="http://schemas.openxmlformats.org/officeDocument/2006/relationships/slide" Target="slides/slide33.xml"/><Relationship Id="rId68" Type="http://schemas.openxmlformats.org/officeDocument/2006/relationships/slide" Target="slides/slide54.xml"/><Relationship Id="rId89" Type="http://schemas.openxmlformats.org/officeDocument/2006/relationships/slide" Target="slides/slide75.xml"/><Relationship Id="rId112" Type="http://schemas.openxmlformats.org/officeDocument/2006/relationships/slide" Target="slides/slide98.xml"/><Relationship Id="rId133" Type="http://schemas.openxmlformats.org/officeDocument/2006/relationships/slide" Target="slides/slide119.xml"/><Relationship Id="rId154" Type="http://schemas.openxmlformats.org/officeDocument/2006/relationships/slide" Target="slides/slide140.xml"/><Relationship Id="rId16" Type="http://schemas.openxmlformats.org/officeDocument/2006/relationships/slide" Target="slides/slide2.xml"/><Relationship Id="rId37" Type="http://schemas.openxmlformats.org/officeDocument/2006/relationships/slide" Target="slides/slide23.xml"/><Relationship Id="rId58" Type="http://schemas.openxmlformats.org/officeDocument/2006/relationships/slide" Target="slides/slide44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123" Type="http://schemas.openxmlformats.org/officeDocument/2006/relationships/slide" Target="slides/slide109.xml"/><Relationship Id="rId144" Type="http://schemas.openxmlformats.org/officeDocument/2006/relationships/slide" Target="slides/slide130.xml"/><Relationship Id="rId90" Type="http://schemas.openxmlformats.org/officeDocument/2006/relationships/slide" Target="slides/slide76.xml"/><Relationship Id="rId165" Type="http://schemas.microsoft.com/office/2016/11/relationships/changesInfo" Target="changesInfos/changesInfo1.xml"/><Relationship Id="rId27" Type="http://schemas.openxmlformats.org/officeDocument/2006/relationships/slide" Target="slides/slide13.xml"/><Relationship Id="rId48" Type="http://schemas.openxmlformats.org/officeDocument/2006/relationships/slide" Target="slides/slide34.xml"/><Relationship Id="rId69" Type="http://schemas.openxmlformats.org/officeDocument/2006/relationships/slide" Target="slides/slide55.xml"/><Relationship Id="rId113" Type="http://schemas.openxmlformats.org/officeDocument/2006/relationships/slide" Target="slides/slide99.xml"/><Relationship Id="rId134" Type="http://schemas.openxmlformats.org/officeDocument/2006/relationships/slide" Target="slides/slide120.xml"/><Relationship Id="rId80" Type="http://schemas.openxmlformats.org/officeDocument/2006/relationships/slide" Target="slides/slide66.xml"/><Relationship Id="rId155" Type="http://schemas.openxmlformats.org/officeDocument/2006/relationships/slide" Target="slides/slide14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Bonaventure" userId="2cfde838-01f0-4cfb-adb8-e4ec77c79c17" providerId="ADAL" clId="{CFF739A1-815F-2B43-8F24-802B672ED04D}"/>
    <pc:docChg chg="custSel addSld delSld modSld sldOrd">
      <pc:chgData name="Olivier Bonaventure" userId="2cfde838-01f0-4cfb-adb8-e4ec77c79c17" providerId="ADAL" clId="{CFF739A1-815F-2B43-8F24-802B672ED04D}" dt="2025-02-11T20:15:05.209" v="495" actId="2696"/>
      <pc:docMkLst>
        <pc:docMk/>
      </pc:docMkLst>
      <pc:sldChg chg="mod modShow">
        <pc:chgData name="Olivier Bonaventure" userId="2cfde838-01f0-4cfb-adb8-e4ec77c79c17" providerId="ADAL" clId="{CFF739A1-815F-2B43-8F24-802B672ED04D}" dt="2025-02-05T20:15:01.258" v="0" actId="729"/>
        <pc:sldMkLst>
          <pc:docMk/>
          <pc:sldMk cId="1254022406" sldId="302"/>
        </pc:sldMkLst>
      </pc:sldChg>
      <pc:sldChg chg="mod modShow">
        <pc:chgData name="Olivier Bonaventure" userId="2cfde838-01f0-4cfb-adb8-e4ec77c79c17" providerId="ADAL" clId="{CFF739A1-815F-2B43-8F24-802B672ED04D}" dt="2025-02-05T20:16:01.994" v="1" actId="729"/>
        <pc:sldMkLst>
          <pc:docMk/>
          <pc:sldMk cId="2851042863" sldId="328"/>
        </pc:sldMkLst>
      </pc:sldChg>
      <pc:sldChg chg="ord">
        <pc:chgData name="Olivier Bonaventure" userId="2cfde838-01f0-4cfb-adb8-e4ec77c79c17" providerId="ADAL" clId="{CFF739A1-815F-2B43-8F24-802B672ED04D}" dt="2025-02-05T20:22:18.925" v="155" actId="20578"/>
        <pc:sldMkLst>
          <pc:docMk/>
          <pc:sldMk cId="0" sldId="371"/>
        </pc:sldMkLst>
      </pc:sldChg>
      <pc:sldChg chg="mod modShow">
        <pc:chgData name="Olivier Bonaventure" userId="2cfde838-01f0-4cfb-adb8-e4ec77c79c17" providerId="ADAL" clId="{CFF739A1-815F-2B43-8F24-802B672ED04D}" dt="2025-02-05T20:23:49.664" v="157" actId="729"/>
        <pc:sldMkLst>
          <pc:docMk/>
          <pc:sldMk cId="0" sldId="381"/>
        </pc:sldMkLst>
      </pc:sldChg>
      <pc:sldChg chg="mod modShow">
        <pc:chgData name="Olivier Bonaventure" userId="2cfde838-01f0-4cfb-adb8-e4ec77c79c17" providerId="ADAL" clId="{CFF739A1-815F-2B43-8F24-802B672ED04D}" dt="2025-02-05T20:24:30.471" v="158" actId="729"/>
        <pc:sldMkLst>
          <pc:docMk/>
          <pc:sldMk cId="0" sldId="387"/>
        </pc:sldMkLst>
      </pc:sldChg>
      <pc:sldChg chg="mod modShow">
        <pc:chgData name="Olivier Bonaventure" userId="2cfde838-01f0-4cfb-adb8-e4ec77c79c17" providerId="ADAL" clId="{CFF739A1-815F-2B43-8F24-802B672ED04D}" dt="2025-02-05T20:24:30.471" v="158" actId="729"/>
        <pc:sldMkLst>
          <pc:docMk/>
          <pc:sldMk cId="0" sldId="388"/>
        </pc:sldMkLst>
      </pc:sldChg>
      <pc:sldChg chg="mod modShow">
        <pc:chgData name="Olivier Bonaventure" userId="2cfde838-01f0-4cfb-adb8-e4ec77c79c17" providerId="ADAL" clId="{CFF739A1-815F-2B43-8F24-802B672ED04D}" dt="2025-02-05T20:24:30.471" v="158" actId="729"/>
        <pc:sldMkLst>
          <pc:docMk/>
          <pc:sldMk cId="0" sldId="389"/>
        </pc:sldMkLst>
      </pc:sldChg>
      <pc:sldChg chg="mod modShow">
        <pc:chgData name="Olivier Bonaventure" userId="2cfde838-01f0-4cfb-adb8-e4ec77c79c17" providerId="ADAL" clId="{CFF739A1-815F-2B43-8F24-802B672ED04D}" dt="2025-02-05T20:22:59.197" v="156" actId="729"/>
        <pc:sldMkLst>
          <pc:docMk/>
          <pc:sldMk cId="0" sldId="411"/>
        </pc:sldMkLst>
      </pc:sldChg>
      <pc:sldChg chg="mod modShow">
        <pc:chgData name="Olivier Bonaventure" userId="2cfde838-01f0-4cfb-adb8-e4ec77c79c17" providerId="ADAL" clId="{CFF739A1-815F-2B43-8F24-802B672ED04D}" dt="2025-02-05T20:22:59.197" v="156" actId="729"/>
        <pc:sldMkLst>
          <pc:docMk/>
          <pc:sldMk cId="0" sldId="412"/>
        </pc:sldMkLst>
      </pc:sldChg>
      <pc:sldChg chg="mod modShow">
        <pc:chgData name="Olivier Bonaventure" userId="2cfde838-01f0-4cfb-adb8-e4ec77c79c17" providerId="ADAL" clId="{CFF739A1-815F-2B43-8F24-802B672ED04D}" dt="2025-02-05T20:22:59.197" v="156" actId="729"/>
        <pc:sldMkLst>
          <pc:docMk/>
          <pc:sldMk cId="0" sldId="413"/>
        </pc:sldMkLst>
      </pc:sldChg>
      <pc:sldChg chg="mod modShow">
        <pc:chgData name="Olivier Bonaventure" userId="2cfde838-01f0-4cfb-adb8-e4ec77c79c17" providerId="ADAL" clId="{CFF739A1-815F-2B43-8F24-802B672ED04D}" dt="2025-02-05T20:22:59.197" v="156" actId="729"/>
        <pc:sldMkLst>
          <pc:docMk/>
          <pc:sldMk cId="0" sldId="414"/>
        </pc:sldMkLst>
      </pc:sldChg>
      <pc:sldChg chg="mod modShow">
        <pc:chgData name="Olivier Bonaventure" userId="2cfde838-01f0-4cfb-adb8-e4ec77c79c17" providerId="ADAL" clId="{CFF739A1-815F-2B43-8F24-802B672ED04D}" dt="2025-02-05T20:22:59.197" v="156" actId="729"/>
        <pc:sldMkLst>
          <pc:docMk/>
          <pc:sldMk cId="0" sldId="415"/>
        </pc:sldMkLst>
      </pc:sldChg>
      <pc:sldChg chg="mod modShow">
        <pc:chgData name="Olivier Bonaventure" userId="2cfde838-01f0-4cfb-adb8-e4ec77c79c17" providerId="ADAL" clId="{CFF739A1-815F-2B43-8F24-802B672ED04D}" dt="2025-02-05T20:22:59.197" v="156" actId="729"/>
        <pc:sldMkLst>
          <pc:docMk/>
          <pc:sldMk cId="0" sldId="416"/>
        </pc:sldMkLst>
      </pc:sldChg>
      <pc:sldChg chg="mod modShow">
        <pc:chgData name="Olivier Bonaventure" userId="2cfde838-01f0-4cfb-adb8-e4ec77c79c17" providerId="ADAL" clId="{CFF739A1-815F-2B43-8F24-802B672ED04D}" dt="2025-02-05T20:20:10.567" v="106" actId="729"/>
        <pc:sldMkLst>
          <pc:docMk/>
          <pc:sldMk cId="2072787931" sldId="538"/>
        </pc:sldMkLst>
      </pc:sldChg>
      <pc:sldChg chg="mod modShow">
        <pc:chgData name="Olivier Bonaventure" userId="2cfde838-01f0-4cfb-adb8-e4ec77c79c17" providerId="ADAL" clId="{CFF739A1-815F-2B43-8F24-802B672ED04D}" dt="2025-02-05T20:20:26.916" v="107" actId="729"/>
        <pc:sldMkLst>
          <pc:docMk/>
          <pc:sldMk cId="1819298215" sldId="540"/>
        </pc:sldMkLst>
      </pc:sldChg>
      <pc:sldChg chg="mod modShow">
        <pc:chgData name="Olivier Bonaventure" userId="2cfde838-01f0-4cfb-adb8-e4ec77c79c17" providerId="ADAL" clId="{CFF739A1-815F-2B43-8F24-802B672ED04D}" dt="2025-02-05T20:24:30.471" v="158" actId="729"/>
        <pc:sldMkLst>
          <pc:docMk/>
          <pc:sldMk cId="2145145869" sldId="544"/>
        </pc:sldMkLst>
      </pc:sldChg>
      <pc:sldChg chg="modSp mod">
        <pc:chgData name="Olivier Bonaventure" userId="2cfde838-01f0-4cfb-adb8-e4ec77c79c17" providerId="ADAL" clId="{CFF739A1-815F-2B43-8F24-802B672ED04D}" dt="2025-02-05T20:21:25.828" v="152" actId="20577"/>
        <pc:sldMkLst>
          <pc:docMk/>
          <pc:sldMk cId="3766789192" sldId="547"/>
        </pc:sldMkLst>
        <pc:spChg chg="mod">
          <ac:chgData name="Olivier Bonaventure" userId="2cfde838-01f0-4cfb-adb8-e4ec77c79c17" providerId="ADAL" clId="{CFF739A1-815F-2B43-8F24-802B672ED04D}" dt="2025-02-05T20:21:25.828" v="152" actId="20577"/>
          <ac:spMkLst>
            <pc:docMk/>
            <pc:sldMk cId="3766789192" sldId="547"/>
            <ac:spMk id="3" creationId="{F4A72143-5EE8-A748-844B-B18727BDEC83}"/>
          </ac:spMkLst>
        </pc:spChg>
      </pc:sldChg>
      <pc:sldChg chg="addSp modSp mod modAnim">
        <pc:chgData name="Olivier Bonaventure" userId="2cfde838-01f0-4cfb-adb8-e4ec77c79c17" providerId="ADAL" clId="{CFF739A1-815F-2B43-8F24-802B672ED04D}" dt="2025-02-05T20:19:17.909" v="105"/>
        <pc:sldMkLst>
          <pc:docMk/>
          <pc:sldMk cId="0" sldId="568"/>
        </pc:sldMkLst>
        <pc:spChg chg="add mod">
          <ac:chgData name="Olivier Bonaventure" userId="2cfde838-01f0-4cfb-adb8-e4ec77c79c17" providerId="ADAL" clId="{CFF739A1-815F-2B43-8F24-802B672ED04D}" dt="2025-02-05T20:19:14.683" v="104" actId="1076"/>
          <ac:spMkLst>
            <pc:docMk/>
            <pc:sldMk cId="0" sldId="568"/>
            <ac:spMk id="2" creationId="{C6DBF3C0-279F-5CA4-5D78-5CCD8CFA87F7}"/>
          </ac:spMkLst>
        </pc:spChg>
      </pc:sldChg>
      <pc:sldChg chg="mod modShow">
        <pc:chgData name="Olivier Bonaventure" userId="2cfde838-01f0-4cfb-adb8-e4ec77c79c17" providerId="ADAL" clId="{CFF739A1-815F-2B43-8F24-802B672ED04D}" dt="2025-02-05T20:18:14.768" v="10" actId="729"/>
        <pc:sldMkLst>
          <pc:docMk/>
          <pc:sldMk cId="4260274460" sldId="571"/>
        </pc:sldMkLst>
      </pc:sldChg>
      <pc:sldChg chg="mod modShow">
        <pc:chgData name="Olivier Bonaventure" userId="2cfde838-01f0-4cfb-adb8-e4ec77c79c17" providerId="ADAL" clId="{CFF739A1-815F-2B43-8F24-802B672ED04D}" dt="2025-02-05T20:18:38.718" v="11" actId="729"/>
        <pc:sldMkLst>
          <pc:docMk/>
          <pc:sldMk cId="2903580157" sldId="572"/>
        </pc:sldMkLst>
      </pc:sldChg>
      <pc:sldChg chg="modSp">
        <pc:chgData name="Olivier Bonaventure" userId="2cfde838-01f0-4cfb-adb8-e4ec77c79c17" providerId="ADAL" clId="{CFF739A1-815F-2B43-8F24-802B672ED04D}" dt="2025-02-05T20:17:56.560" v="9" actId="6549"/>
        <pc:sldMkLst>
          <pc:docMk/>
          <pc:sldMk cId="1784893037" sldId="575"/>
        </pc:sldMkLst>
        <pc:spChg chg="mod">
          <ac:chgData name="Olivier Bonaventure" userId="2cfde838-01f0-4cfb-adb8-e4ec77c79c17" providerId="ADAL" clId="{CFF739A1-815F-2B43-8F24-802B672ED04D}" dt="2025-02-05T20:17:56.560" v="9" actId="6549"/>
          <ac:spMkLst>
            <pc:docMk/>
            <pc:sldMk cId="1784893037" sldId="575"/>
            <ac:spMk id="51" creationId="{7CBF1D4A-E344-8B19-BDC8-61D119AFD92F}"/>
          </ac:spMkLst>
        </pc:spChg>
      </pc:sldChg>
      <pc:sldChg chg="mod modShow">
        <pc:chgData name="Olivier Bonaventure" userId="2cfde838-01f0-4cfb-adb8-e4ec77c79c17" providerId="ADAL" clId="{CFF739A1-815F-2B43-8F24-802B672ED04D}" dt="2025-02-05T20:21:34.247" v="153" actId="729"/>
        <pc:sldMkLst>
          <pc:docMk/>
          <pc:sldMk cId="1716085358" sldId="652"/>
        </pc:sldMkLst>
      </pc:sldChg>
      <pc:sldChg chg="mod modShow">
        <pc:chgData name="Olivier Bonaventure" userId="2cfde838-01f0-4cfb-adb8-e4ec77c79c17" providerId="ADAL" clId="{CFF739A1-815F-2B43-8F24-802B672ED04D}" dt="2025-02-05T20:21:34.247" v="153" actId="729"/>
        <pc:sldMkLst>
          <pc:docMk/>
          <pc:sldMk cId="1263767187" sldId="653"/>
        </pc:sldMkLst>
      </pc:sldChg>
      <pc:sldChg chg="mod modShow">
        <pc:chgData name="Olivier Bonaventure" userId="2cfde838-01f0-4cfb-adb8-e4ec77c79c17" providerId="ADAL" clId="{CFF739A1-815F-2B43-8F24-802B672ED04D}" dt="2025-02-05T20:21:34.247" v="153" actId="729"/>
        <pc:sldMkLst>
          <pc:docMk/>
          <pc:sldMk cId="2407447868" sldId="654"/>
        </pc:sldMkLst>
      </pc:sldChg>
      <pc:sldChg chg="mod modShow">
        <pc:chgData name="Olivier Bonaventure" userId="2cfde838-01f0-4cfb-adb8-e4ec77c79c17" providerId="ADAL" clId="{CFF739A1-815F-2B43-8F24-802B672ED04D}" dt="2025-02-05T20:21:42.074" v="154" actId="729"/>
        <pc:sldMkLst>
          <pc:docMk/>
          <pc:sldMk cId="581087538" sldId="655"/>
        </pc:sldMkLst>
      </pc:sldChg>
      <pc:sldChg chg="mod modShow">
        <pc:chgData name="Olivier Bonaventure" userId="2cfde838-01f0-4cfb-adb8-e4ec77c79c17" providerId="ADAL" clId="{CFF739A1-815F-2B43-8F24-802B672ED04D}" dt="2025-02-05T20:22:59.197" v="156" actId="729"/>
        <pc:sldMkLst>
          <pc:docMk/>
          <pc:sldMk cId="1846808675" sldId="657"/>
        </pc:sldMkLst>
      </pc:sldChg>
      <pc:sldChg chg="addSp delSp modSp new mod">
        <pc:chgData name="Olivier Bonaventure" userId="2cfde838-01f0-4cfb-adb8-e4ec77c79c17" providerId="ADAL" clId="{CFF739A1-815F-2B43-8F24-802B672ED04D}" dt="2025-02-05T20:27:09.607" v="215" actId="1076"/>
        <pc:sldMkLst>
          <pc:docMk/>
          <pc:sldMk cId="2315877825" sldId="665"/>
        </pc:sldMkLst>
        <pc:spChg chg="mod">
          <ac:chgData name="Olivier Bonaventure" userId="2cfde838-01f0-4cfb-adb8-e4ec77c79c17" providerId="ADAL" clId="{CFF739A1-815F-2B43-8F24-802B672ED04D}" dt="2025-02-05T20:26:57.827" v="212" actId="20577"/>
          <ac:spMkLst>
            <pc:docMk/>
            <pc:sldMk cId="2315877825" sldId="665"/>
            <ac:spMk id="2" creationId="{3089DF90-DDE4-7080-1F68-DFAEAD3AF252}"/>
          </ac:spMkLst>
        </pc:spChg>
        <pc:spChg chg="add mod">
          <ac:chgData name="Olivier Bonaventure" userId="2cfde838-01f0-4cfb-adb8-e4ec77c79c17" providerId="ADAL" clId="{CFF739A1-815F-2B43-8F24-802B672ED04D}" dt="2025-02-05T20:27:01.762" v="213" actId="478"/>
          <ac:spMkLst>
            <pc:docMk/>
            <pc:sldMk cId="2315877825" sldId="665"/>
            <ac:spMk id="4" creationId="{9A32F3A4-0788-3BAB-2A84-76D54D5BA5B3}"/>
          </ac:spMkLst>
        </pc:spChg>
        <pc:picChg chg="add mod">
          <ac:chgData name="Olivier Bonaventure" userId="2cfde838-01f0-4cfb-adb8-e4ec77c79c17" providerId="ADAL" clId="{CFF739A1-815F-2B43-8F24-802B672ED04D}" dt="2025-02-05T20:27:09.607" v="215" actId="1076"/>
          <ac:picMkLst>
            <pc:docMk/>
            <pc:sldMk cId="2315877825" sldId="665"/>
            <ac:picMk id="5" creationId="{567C8432-7244-122F-4016-233668A674CC}"/>
          </ac:picMkLst>
        </pc:picChg>
      </pc:sldChg>
      <pc:sldChg chg="modSp new mod">
        <pc:chgData name="Olivier Bonaventure" userId="2cfde838-01f0-4cfb-adb8-e4ec77c79c17" providerId="ADAL" clId="{CFF739A1-815F-2B43-8F24-802B672ED04D}" dt="2025-02-05T20:31:14.178" v="405" actId="20577"/>
        <pc:sldMkLst>
          <pc:docMk/>
          <pc:sldMk cId="493066326" sldId="666"/>
        </pc:sldMkLst>
        <pc:spChg chg="mod">
          <ac:chgData name="Olivier Bonaventure" userId="2cfde838-01f0-4cfb-adb8-e4ec77c79c17" providerId="ADAL" clId="{CFF739A1-815F-2B43-8F24-802B672ED04D}" dt="2025-02-05T20:27:16.686" v="229" actId="20577"/>
          <ac:spMkLst>
            <pc:docMk/>
            <pc:sldMk cId="493066326" sldId="666"/>
            <ac:spMk id="2" creationId="{5C1A67B2-AF07-BDE1-BF04-0C838D0FDDEA}"/>
          </ac:spMkLst>
        </pc:spChg>
        <pc:spChg chg="mod">
          <ac:chgData name="Olivier Bonaventure" userId="2cfde838-01f0-4cfb-adb8-e4ec77c79c17" providerId="ADAL" clId="{CFF739A1-815F-2B43-8F24-802B672ED04D}" dt="2025-02-05T20:31:14.178" v="405" actId="20577"/>
          <ac:spMkLst>
            <pc:docMk/>
            <pc:sldMk cId="493066326" sldId="666"/>
            <ac:spMk id="3" creationId="{1F16B669-775E-DB4F-8EB9-60A8BBF1A911}"/>
          </ac:spMkLst>
        </pc:spChg>
      </pc:sldChg>
      <pc:sldChg chg="addSp modSp new del mod">
        <pc:chgData name="Olivier Bonaventure" userId="2cfde838-01f0-4cfb-adb8-e4ec77c79c17" providerId="ADAL" clId="{CFF739A1-815F-2B43-8F24-802B672ED04D}" dt="2025-02-11T20:15:05.209" v="495" actId="2696"/>
        <pc:sldMkLst>
          <pc:docMk/>
          <pc:sldMk cId="4016898034" sldId="667"/>
        </pc:sldMkLst>
        <pc:spChg chg="mod">
          <ac:chgData name="Olivier Bonaventure" userId="2cfde838-01f0-4cfb-adb8-e4ec77c79c17" providerId="ADAL" clId="{CFF739A1-815F-2B43-8F24-802B672ED04D}" dt="2025-02-11T20:12:28.213" v="426" actId="20577"/>
          <ac:spMkLst>
            <pc:docMk/>
            <pc:sldMk cId="4016898034" sldId="667"/>
            <ac:spMk id="2" creationId="{937A1FDF-C772-4596-5406-67AB435DAD8E}"/>
          </ac:spMkLst>
        </pc:spChg>
        <pc:spChg chg="mod">
          <ac:chgData name="Olivier Bonaventure" userId="2cfde838-01f0-4cfb-adb8-e4ec77c79c17" providerId="ADAL" clId="{CFF739A1-815F-2B43-8F24-802B672ED04D}" dt="2025-02-11T20:12:58.265" v="428" actId="1076"/>
          <ac:spMkLst>
            <pc:docMk/>
            <pc:sldMk cId="4016898034" sldId="667"/>
            <ac:spMk id="3" creationId="{B392067B-3CAC-57B8-31B3-A5DDF4AC260F}"/>
          </ac:spMkLst>
        </pc:spChg>
        <pc:picChg chg="add mod">
          <ac:chgData name="Olivier Bonaventure" userId="2cfde838-01f0-4cfb-adb8-e4ec77c79c17" providerId="ADAL" clId="{CFF739A1-815F-2B43-8F24-802B672ED04D}" dt="2025-02-11T20:13:07.130" v="431" actId="1076"/>
          <ac:picMkLst>
            <pc:docMk/>
            <pc:sldMk cId="4016898034" sldId="667"/>
            <ac:picMk id="4" creationId="{5FF9FD79-62A7-D08A-2D0D-A747153C1ADC}"/>
          </ac:picMkLst>
        </pc:picChg>
      </pc:sldChg>
      <pc:sldChg chg="addSp modSp new del mod">
        <pc:chgData name="Olivier Bonaventure" userId="2cfde838-01f0-4cfb-adb8-e4ec77c79c17" providerId="ADAL" clId="{CFF739A1-815F-2B43-8F24-802B672ED04D}" dt="2025-02-11T20:15:05.209" v="495" actId="2696"/>
        <pc:sldMkLst>
          <pc:docMk/>
          <pc:sldMk cId="1594860295" sldId="668"/>
        </pc:sldMkLst>
        <pc:spChg chg="mod">
          <ac:chgData name="Olivier Bonaventure" userId="2cfde838-01f0-4cfb-adb8-e4ec77c79c17" providerId="ADAL" clId="{CFF739A1-815F-2B43-8F24-802B672ED04D}" dt="2025-02-11T20:14:15.817" v="484" actId="20577"/>
          <ac:spMkLst>
            <pc:docMk/>
            <pc:sldMk cId="1594860295" sldId="668"/>
            <ac:spMk id="2" creationId="{FF21530E-40FC-A4B5-B2AC-BCEE6E6ED8A1}"/>
          </ac:spMkLst>
        </pc:spChg>
        <pc:spChg chg="add mod">
          <ac:chgData name="Olivier Bonaventure" userId="2cfde838-01f0-4cfb-adb8-e4ec77c79c17" providerId="ADAL" clId="{CFF739A1-815F-2B43-8F24-802B672ED04D}" dt="2025-02-11T20:14:54.440" v="494" actId="1076"/>
          <ac:spMkLst>
            <pc:docMk/>
            <pc:sldMk cId="1594860295" sldId="668"/>
            <ac:spMk id="6" creationId="{3BB1D32D-4A6B-7DAE-4C94-90FA77A5D66E}"/>
          </ac:spMkLst>
        </pc:spChg>
        <pc:picChg chg="add mod">
          <ac:chgData name="Olivier Bonaventure" userId="2cfde838-01f0-4cfb-adb8-e4ec77c79c17" providerId="ADAL" clId="{CFF739A1-815F-2B43-8F24-802B672ED04D}" dt="2025-02-11T20:14:33.433" v="488" actId="1076"/>
          <ac:picMkLst>
            <pc:docMk/>
            <pc:sldMk cId="1594860295" sldId="668"/>
            <ac:picMk id="4" creationId="{80F50DE6-9290-6A2B-031B-E71B82247853}"/>
          </ac:picMkLst>
        </pc:picChg>
      </pc:sldChg>
    </pc:docChg>
  </pc:docChgLst>
  <pc:docChgLst>
    <pc:chgData name="Olivier Bonaventure" userId="2cfde838-01f0-4cfb-adb8-e4ec77c79c17" providerId="ADAL" clId="{F6463B73-26C9-F546-BCE3-EDEA5A4B781A}"/>
    <pc:docChg chg="undo custSel modSld sldOrd">
      <pc:chgData name="Olivier Bonaventure" userId="2cfde838-01f0-4cfb-adb8-e4ec77c79c17" providerId="ADAL" clId="{F6463B73-26C9-F546-BCE3-EDEA5A4B781A}" dt="2025-02-06T06:56:29.825" v="256"/>
      <pc:docMkLst>
        <pc:docMk/>
      </pc:docMkLst>
      <pc:sldChg chg="modSp mod">
        <pc:chgData name="Olivier Bonaventure" userId="2cfde838-01f0-4cfb-adb8-e4ec77c79c17" providerId="ADAL" clId="{F6463B73-26C9-F546-BCE3-EDEA5A4B781A}" dt="2025-02-05T15:47:50.831" v="3" actId="20577"/>
        <pc:sldMkLst>
          <pc:docMk/>
          <pc:sldMk cId="0" sldId="265"/>
        </pc:sldMkLst>
        <pc:spChg chg="mod">
          <ac:chgData name="Olivier Bonaventure" userId="2cfde838-01f0-4cfb-adb8-e4ec77c79c17" providerId="ADAL" clId="{F6463B73-26C9-F546-BCE3-EDEA5A4B781A}" dt="2025-02-05T15:47:50.831" v="3" actId="20577"/>
          <ac:spMkLst>
            <pc:docMk/>
            <pc:sldMk cId="0" sldId="265"/>
            <ac:spMk id="20482" creationId="{433A9BAE-E011-4047-AB7F-A3C79E6B9146}"/>
          </ac:spMkLst>
        </pc:spChg>
      </pc:sldChg>
      <pc:sldChg chg="mod modShow">
        <pc:chgData name="Olivier Bonaventure" userId="2cfde838-01f0-4cfb-adb8-e4ec77c79c17" providerId="ADAL" clId="{F6463B73-26C9-F546-BCE3-EDEA5A4B781A}" dt="2025-02-05T16:55:20.181" v="231" actId="729"/>
        <pc:sldMkLst>
          <pc:docMk/>
          <pc:sldMk cId="3823872496" sldId="306"/>
        </pc:sldMkLst>
      </pc:sldChg>
      <pc:sldChg chg="modSp mod">
        <pc:chgData name="Olivier Bonaventure" userId="2cfde838-01f0-4cfb-adb8-e4ec77c79c17" providerId="ADAL" clId="{F6463B73-26C9-F546-BCE3-EDEA5A4B781A}" dt="2025-02-05T16:51:22.582" v="230" actId="113"/>
        <pc:sldMkLst>
          <pc:docMk/>
          <pc:sldMk cId="0" sldId="322"/>
        </pc:sldMkLst>
        <pc:spChg chg="mod">
          <ac:chgData name="Olivier Bonaventure" userId="2cfde838-01f0-4cfb-adb8-e4ec77c79c17" providerId="ADAL" clId="{F6463B73-26C9-F546-BCE3-EDEA5A4B781A}" dt="2025-02-05T16:51:22.582" v="230" actId="113"/>
          <ac:spMkLst>
            <pc:docMk/>
            <pc:sldMk cId="0" sldId="322"/>
            <ac:spMk id="93186" creationId="{C021AF1D-4031-467B-950A-3DA78991A260}"/>
          </ac:spMkLst>
        </pc:spChg>
      </pc:sldChg>
      <pc:sldChg chg="delSp modSp mod modAnim">
        <pc:chgData name="Olivier Bonaventure" userId="2cfde838-01f0-4cfb-adb8-e4ec77c79c17" providerId="ADAL" clId="{F6463B73-26C9-F546-BCE3-EDEA5A4B781A}" dt="2025-02-05T16:39:55.774" v="190" actId="20577"/>
        <pc:sldMkLst>
          <pc:docMk/>
          <pc:sldMk cId="0" sldId="326"/>
        </pc:sldMkLst>
        <pc:spChg chg="mod">
          <ac:chgData name="Olivier Bonaventure" userId="2cfde838-01f0-4cfb-adb8-e4ec77c79c17" providerId="ADAL" clId="{F6463B73-26C9-F546-BCE3-EDEA5A4B781A}" dt="2025-02-05T16:39:55.774" v="190" actId="20577"/>
          <ac:spMkLst>
            <pc:docMk/>
            <pc:sldMk cId="0" sldId="326"/>
            <ac:spMk id="3" creationId="{3A3AA11C-679E-BF40-A971-99F368A4CF7C}"/>
          </ac:spMkLst>
        </pc:spChg>
        <pc:picChg chg="del">
          <ac:chgData name="Olivier Bonaventure" userId="2cfde838-01f0-4cfb-adb8-e4ec77c79c17" providerId="ADAL" clId="{F6463B73-26C9-F546-BCE3-EDEA5A4B781A}" dt="2025-02-05T16:39:12.420" v="98" actId="478"/>
          <ac:picMkLst>
            <pc:docMk/>
            <pc:sldMk cId="0" sldId="326"/>
            <ac:picMk id="24" creationId="{4AC5F247-9ECB-BD4C-97FE-5FF225E49764}"/>
          </ac:picMkLst>
        </pc:picChg>
      </pc:sldChg>
      <pc:sldChg chg="modSp mod">
        <pc:chgData name="Olivier Bonaventure" userId="2cfde838-01f0-4cfb-adb8-e4ec77c79c17" providerId="ADAL" clId="{F6463B73-26C9-F546-BCE3-EDEA5A4B781A}" dt="2025-02-05T15:49:15.555" v="72" actId="20577"/>
        <pc:sldMkLst>
          <pc:docMk/>
          <pc:sldMk cId="0" sldId="327"/>
        </pc:sldMkLst>
        <pc:spChg chg="mod">
          <ac:chgData name="Olivier Bonaventure" userId="2cfde838-01f0-4cfb-adb8-e4ec77c79c17" providerId="ADAL" clId="{F6463B73-26C9-F546-BCE3-EDEA5A4B781A}" dt="2025-02-05T15:49:15.555" v="72" actId="20577"/>
          <ac:spMkLst>
            <pc:docMk/>
            <pc:sldMk cId="0" sldId="327"/>
            <ac:spMk id="25602" creationId="{8C26158B-C90B-824C-8871-60CF39872F1C}"/>
          </ac:spMkLst>
        </pc:spChg>
      </pc:sldChg>
      <pc:sldChg chg="mod modShow">
        <pc:chgData name="Olivier Bonaventure" userId="2cfde838-01f0-4cfb-adb8-e4ec77c79c17" providerId="ADAL" clId="{F6463B73-26C9-F546-BCE3-EDEA5A4B781A}" dt="2025-02-05T16:38:32.367" v="97" actId="729"/>
        <pc:sldMkLst>
          <pc:docMk/>
          <pc:sldMk cId="0" sldId="374"/>
        </pc:sldMkLst>
      </pc:sldChg>
      <pc:sldChg chg="mod modShow">
        <pc:chgData name="Olivier Bonaventure" userId="2cfde838-01f0-4cfb-adb8-e4ec77c79c17" providerId="ADAL" clId="{F6463B73-26C9-F546-BCE3-EDEA5A4B781A}" dt="2025-02-05T16:38:32.367" v="97" actId="729"/>
        <pc:sldMkLst>
          <pc:docMk/>
          <pc:sldMk cId="0" sldId="379"/>
        </pc:sldMkLst>
      </pc:sldChg>
      <pc:sldChg chg="delSp modAnim">
        <pc:chgData name="Olivier Bonaventure" userId="2cfde838-01f0-4cfb-adb8-e4ec77c79c17" providerId="ADAL" clId="{F6463B73-26C9-F546-BCE3-EDEA5A4B781A}" dt="2025-02-05T16:55:29.785" v="233" actId="478"/>
        <pc:sldMkLst>
          <pc:docMk/>
          <pc:sldMk cId="1189504616" sldId="506"/>
        </pc:sldMkLst>
        <pc:picChg chg="del">
          <ac:chgData name="Olivier Bonaventure" userId="2cfde838-01f0-4cfb-adb8-e4ec77c79c17" providerId="ADAL" clId="{F6463B73-26C9-F546-BCE3-EDEA5A4B781A}" dt="2025-02-05T16:55:29.785" v="233" actId="478"/>
          <ac:picMkLst>
            <pc:docMk/>
            <pc:sldMk cId="1189504616" sldId="506"/>
            <ac:picMk id="7" creationId="{71578EBB-51CA-504F-84E1-4E6781B1EA2A}"/>
          </ac:picMkLst>
        </pc:picChg>
      </pc:sldChg>
      <pc:sldChg chg="addSp modSp mod modAnim">
        <pc:chgData name="Olivier Bonaventure" userId="2cfde838-01f0-4cfb-adb8-e4ec77c79c17" providerId="ADAL" clId="{F6463B73-26C9-F546-BCE3-EDEA5A4B781A}" dt="2025-02-05T16:49:55.862" v="199" actId="1076"/>
        <pc:sldMkLst>
          <pc:docMk/>
          <pc:sldMk cId="3175285928" sldId="535"/>
        </pc:sldMkLst>
        <pc:spChg chg="mod">
          <ac:chgData name="Olivier Bonaventure" userId="2cfde838-01f0-4cfb-adb8-e4ec77c79c17" providerId="ADAL" clId="{F6463B73-26C9-F546-BCE3-EDEA5A4B781A}" dt="2025-02-05T16:48:00.222" v="195" actId="27636"/>
          <ac:spMkLst>
            <pc:docMk/>
            <pc:sldMk cId="3175285928" sldId="535"/>
            <ac:spMk id="3" creationId="{472017AE-A832-7944-B81A-563B8AF08034}"/>
          </ac:spMkLst>
        </pc:spChg>
        <pc:picChg chg="add mod">
          <ac:chgData name="Olivier Bonaventure" userId="2cfde838-01f0-4cfb-adb8-e4ec77c79c17" providerId="ADAL" clId="{F6463B73-26C9-F546-BCE3-EDEA5A4B781A}" dt="2025-02-05T16:49:55.862" v="199" actId="1076"/>
          <ac:picMkLst>
            <pc:docMk/>
            <pc:sldMk cId="3175285928" sldId="535"/>
            <ac:picMk id="4" creationId="{1967102C-AB3C-E50D-79AE-525D9895905A}"/>
          </ac:picMkLst>
        </pc:picChg>
      </pc:sldChg>
      <pc:sldChg chg="addSp modSp mod">
        <pc:chgData name="Olivier Bonaventure" userId="2cfde838-01f0-4cfb-adb8-e4ec77c79c17" providerId="ADAL" clId="{F6463B73-26C9-F546-BCE3-EDEA5A4B781A}" dt="2025-02-05T16:50:49.682" v="226" actId="1076"/>
        <pc:sldMkLst>
          <pc:docMk/>
          <pc:sldMk cId="3247591482" sldId="536"/>
        </pc:sldMkLst>
        <pc:spChg chg="mod">
          <ac:chgData name="Olivier Bonaventure" userId="2cfde838-01f0-4cfb-adb8-e4ec77c79c17" providerId="ADAL" clId="{F6463B73-26C9-F546-BCE3-EDEA5A4B781A}" dt="2025-02-05T16:50:49.682" v="226" actId="1076"/>
          <ac:spMkLst>
            <pc:docMk/>
            <pc:sldMk cId="3247591482" sldId="536"/>
            <ac:spMk id="4" creationId="{0D0B59B5-86F8-6E4B-A375-1DB42F4AA832}"/>
          </ac:spMkLst>
        </pc:spChg>
        <pc:spChg chg="add mod">
          <ac:chgData name="Olivier Bonaventure" userId="2cfde838-01f0-4cfb-adb8-e4ec77c79c17" providerId="ADAL" clId="{F6463B73-26C9-F546-BCE3-EDEA5A4B781A}" dt="2025-02-05T16:50:47.099" v="225" actId="1076"/>
          <ac:spMkLst>
            <pc:docMk/>
            <pc:sldMk cId="3247591482" sldId="536"/>
            <ac:spMk id="5" creationId="{F8A97144-BEA3-D0FE-AE45-9FA504AF11FC}"/>
          </ac:spMkLst>
        </pc:spChg>
      </pc:sldChg>
      <pc:sldChg chg="mod modShow">
        <pc:chgData name="Olivier Bonaventure" userId="2cfde838-01f0-4cfb-adb8-e4ec77c79c17" providerId="ADAL" clId="{F6463B73-26C9-F546-BCE3-EDEA5A4B781A}" dt="2025-02-05T16:33:55.672" v="91" actId="729"/>
        <pc:sldMkLst>
          <pc:docMk/>
          <pc:sldMk cId="53109547" sldId="537"/>
        </pc:sldMkLst>
      </pc:sldChg>
      <pc:sldChg chg="delSp">
        <pc:chgData name="Olivier Bonaventure" userId="2cfde838-01f0-4cfb-adb8-e4ec77c79c17" providerId="ADAL" clId="{F6463B73-26C9-F546-BCE3-EDEA5A4B781A}" dt="2025-02-05T16:51:09.715" v="227" actId="478"/>
        <pc:sldMkLst>
          <pc:docMk/>
          <pc:sldMk cId="1819298215" sldId="540"/>
        </pc:sldMkLst>
        <pc:picChg chg="del">
          <ac:chgData name="Olivier Bonaventure" userId="2cfde838-01f0-4cfb-adb8-e4ec77c79c17" providerId="ADAL" clId="{F6463B73-26C9-F546-BCE3-EDEA5A4B781A}" dt="2025-02-05T16:51:09.715" v="227" actId="478"/>
          <ac:picMkLst>
            <pc:docMk/>
            <pc:sldMk cId="1819298215" sldId="540"/>
            <ac:picMk id="4" creationId="{F3C5516A-9B2E-BD43-B704-F8B360C5056C}"/>
          </ac:picMkLst>
        </pc:picChg>
      </pc:sldChg>
      <pc:sldChg chg="modSp mod modAnim">
        <pc:chgData name="Olivier Bonaventure" userId="2cfde838-01f0-4cfb-adb8-e4ec77c79c17" providerId="ADAL" clId="{F6463B73-26C9-F546-BCE3-EDEA5A4B781A}" dt="2025-02-06T06:54:35.711" v="240" actId="1076"/>
        <pc:sldMkLst>
          <pc:docMk/>
          <pc:sldMk cId="2805606090" sldId="650"/>
        </pc:sldMkLst>
        <pc:spChg chg="mod">
          <ac:chgData name="Olivier Bonaventure" userId="2cfde838-01f0-4cfb-adb8-e4ec77c79c17" providerId="ADAL" clId="{F6463B73-26C9-F546-BCE3-EDEA5A4B781A}" dt="2025-02-06T06:54:23.881" v="239" actId="20577"/>
          <ac:spMkLst>
            <pc:docMk/>
            <pc:sldMk cId="2805606090" sldId="650"/>
            <ac:spMk id="9" creationId="{289DD6C6-7205-CE6B-CC40-99F8ED99E240}"/>
          </ac:spMkLst>
        </pc:spChg>
        <pc:spChg chg="mod">
          <ac:chgData name="Olivier Bonaventure" userId="2cfde838-01f0-4cfb-adb8-e4ec77c79c17" providerId="ADAL" clId="{F6463B73-26C9-F546-BCE3-EDEA5A4B781A}" dt="2025-02-06T06:54:35.711" v="240" actId="1076"/>
          <ac:spMkLst>
            <pc:docMk/>
            <pc:sldMk cId="2805606090" sldId="650"/>
            <ac:spMk id="11" creationId="{D69DEE50-CD80-E2BE-F27B-9632FBC364B6}"/>
          </ac:spMkLst>
        </pc:spChg>
      </pc:sldChg>
      <pc:sldChg chg="modSp mod ord">
        <pc:chgData name="Olivier Bonaventure" userId="2cfde838-01f0-4cfb-adb8-e4ec77c79c17" providerId="ADAL" clId="{F6463B73-26C9-F546-BCE3-EDEA5A4B781A}" dt="2025-02-06T06:56:29.825" v="256"/>
        <pc:sldMkLst>
          <pc:docMk/>
          <pc:sldMk cId="3136187502" sldId="656"/>
        </pc:sldMkLst>
        <pc:spChg chg="mod">
          <ac:chgData name="Olivier Bonaventure" userId="2cfde838-01f0-4cfb-adb8-e4ec77c79c17" providerId="ADAL" clId="{F6463B73-26C9-F546-BCE3-EDEA5A4B781A}" dt="2025-02-06T06:55:00.738" v="250" actId="20577"/>
          <ac:spMkLst>
            <pc:docMk/>
            <pc:sldMk cId="3136187502" sldId="656"/>
            <ac:spMk id="3" creationId="{98F5FFE6-AE6E-BE26-5424-0FEC696809D5}"/>
          </ac:spMkLst>
        </pc:spChg>
        <pc:spChg chg="mod">
          <ac:chgData name="Olivier Bonaventure" userId="2cfde838-01f0-4cfb-adb8-e4ec77c79c17" providerId="ADAL" clId="{F6463B73-26C9-F546-BCE3-EDEA5A4B781A}" dt="2025-02-06T06:56:29.825" v="256"/>
          <ac:spMkLst>
            <pc:docMk/>
            <pc:sldMk cId="3136187502" sldId="656"/>
            <ac:spMk id="5" creationId="{6A6C33A3-334A-D8E5-2E2D-5ED7C2C144E1}"/>
          </ac:spMkLst>
        </pc:spChg>
      </pc:sldChg>
      <pc:sldChg chg="addSp delSp modSp mod">
        <pc:chgData name="Olivier Bonaventure" userId="2cfde838-01f0-4cfb-adb8-e4ec77c79c17" providerId="ADAL" clId="{F6463B73-26C9-F546-BCE3-EDEA5A4B781A}" dt="2025-02-05T15:58:27.103" v="90" actId="1076"/>
        <pc:sldMkLst>
          <pc:docMk/>
          <pc:sldMk cId="2573187111" sldId="660"/>
        </pc:sldMkLst>
        <pc:spChg chg="add mod">
          <ac:chgData name="Olivier Bonaventure" userId="2cfde838-01f0-4cfb-adb8-e4ec77c79c17" providerId="ADAL" clId="{F6463B73-26C9-F546-BCE3-EDEA5A4B781A}" dt="2025-02-05T15:57:54.035" v="81" actId="478"/>
          <ac:spMkLst>
            <pc:docMk/>
            <pc:sldMk cId="2573187111" sldId="660"/>
            <ac:spMk id="3" creationId="{1FFD096B-67DD-95D7-D48A-5D14F96CCCEA}"/>
          </ac:spMkLst>
        </pc:spChg>
        <pc:spChg chg="mod">
          <ac:chgData name="Olivier Bonaventure" userId="2cfde838-01f0-4cfb-adb8-e4ec77c79c17" providerId="ADAL" clId="{F6463B73-26C9-F546-BCE3-EDEA5A4B781A}" dt="2025-02-05T15:58:27.103" v="90" actId="1076"/>
          <ac:spMkLst>
            <pc:docMk/>
            <pc:sldMk cId="2573187111" sldId="660"/>
            <ac:spMk id="8" creationId="{3C49A5B7-8DDA-01AD-6ED1-69E065FFF7E9}"/>
          </ac:spMkLst>
        </pc:spChg>
        <pc:picChg chg="add mod">
          <ac:chgData name="Olivier Bonaventure" userId="2cfde838-01f0-4cfb-adb8-e4ec77c79c17" providerId="ADAL" clId="{F6463B73-26C9-F546-BCE3-EDEA5A4B781A}" dt="2025-02-05T15:57:57.419" v="83" actId="1076"/>
          <ac:picMkLst>
            <pc:docMk/>
            <pc:sldMk cId="2573187111" sldId="660"/>
            <ac:picMk id="4" creationId="{7D1C15CC-6AFC-E0D9-7559-D40EAF2EFA89}"/>
          </ac:picMkLst>
        </pc:picChg>
        <pc:picChg chg="del">
          <ac:chgData name="Olivier Bonaventure" userId="2cfde838-01f0-4cfb-adb8-e4ec77c79c17" providerId="ADAL" clId="{F6463B73-26C9-F546-BCE3-EDEA5A4B781A}" dt="2025-02-05T15:57:54.035" v="81" actId="478"/>
          <ac:picMkLst>
            <pc:docMk/>
            <pc:sldMk cId="2573187111" sldId="660"/>
            <ac:picMk id="5" creationId="{89AD4B57-E8F6-6B0F-31CF-DA0E0FDE1116}"/>
          </ac:picMkLst>
        </pc:picChg>
      </pc:sldChg>
      <pc:sldChg chg="addSp delSp modSp mod">
        <pc:chgData name="Olivier Bonaventure" userId="2cfde838-01f0-4cfb-adb8-e4ec77c79c17" providerId="ADAL" clId="{F6463B73-26C9-F546-BCE3-EDEA5A4B781A}" dt="2025-02-05T15:50:17.789" v="80" actId="1076"/>
        <pc:sldMkLst>
          <pc:docMk/>
          <pc:sldMk cId="616515765" sldId="663"/>
        </pc:sldMkLst>
        <pc:spChg chg="add mod">
          <ac:chgData name="Olivier Bonaventure" userId="2cfde838-01f0-4cfb-adb8-e4ec77c79c17" providerId="ADAL" clId="{F6463B73-26C9-F546-BCE3-EDEA5A4B781A}" dt="2025-02-05T15:49:58.437" v="73" actId="478"/>
          <ac:spMkLst>
            <pc:docMk/>
            <pc:sldMk cId="616515765" sldId="663"/>
            <ac:spMk id="3" creationId="{D64A104B-B43A-5C4C-0166-E6E74BC3F092}"/>
          </ac:spMkLst>
        </pc:spChg>
        <pc:spChg chg="mod">
          <ac:chgData name="Olivier Bonaventure" userId="2cfde838-01f0-4cfb-adb8-e4ec77c79c17" providerId="ADAL" clId="{F6463B73-26C9-F546-BCE3-EDEA5A4B781A}" dt="2025-02-05T15:50:16.321" v="79" actId="1076"/>
          <ac:spMkLst>
            <pc:docMk/>
            <pc:sldMk cId="616515765" sldId="663"/>
            <ac:spMk id="7" creationId="{B0E87D16-DDE6-4C86-0887-990B70ECE045}"/>
          </ac:spMkLst>
        </pc:spChg>
        <pc:picChg chg="add mod">
          <ac:chgData name="Olivier Bonaventure" userId="2cfde838-01f0-4cfb-adb8-e4ec77c79c17" providerId="ADAL" clId="{F6463B73-26C9-F546-BCE3-EDEA5A4B781A}" dt="2025-02-05T15:50:17.789" v="80" actId="1076"/>
          <ac:picMkLst>
            <pc:docMk/>
            <pc:sldMk cId="616515765" sldId="663"/>
            <ac:picMk id="4" creationId="{C8E6C838-4F5A-2230-B5F8-9CF8C73014DA}"/>
          </ac:picMkLst>
        </pc:picChg>
        <pc:picChg chg="del">
          <ac:chgData name="Olivier Bonaventure" userId="2cfde838-01f0-4cfb-adb8-e4ec77c79c17" providerId="ADAL" clId="{F6463B73-26C9-F546-BCE3-EDEA5A4B781A}" dt="2025-02-05T15:49:58.437" v="73" actId="478"/>
          <ac:picMkLst>
            <pc:docMk/>
            <pc:sldMk cId="616515765" sldId="663"/>
            <ac:picMk id="5" creationId="{D6AEBF32-4FD7-6DE7-C3A3-6071C82708F4}"/>
          </ac:picMkLst>
        </pc:picChg>
      </pc:sldChg>
      <pc:sldChg chg="mod modShow">
        <pc:chgData name="Olivier Bonaventure" userId="2cfde838-01f0-4cfb-adb8-e4ec77c79c17" providerId="ADAL" clId="{F6463B73-26C9-F546-BCE3-EDEA5A4B781A}" dt="2025-02-05T16:40:32.700" v="191" actId="729"/>
        <pc:sldMkLst>
          <pc:docMk/>
          <pc:sldMk cId="3259554722" sldId="6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A82F6D6-2970-344D-AA5C-ADB3571D88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194056-CFC8-534D-B3CD-47A906EF77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7E092B7-B469-5744-82BC-E7EFA88FBE8A}" type="datetimeFigureOut">
              <a:rPr lang="fr-FR" altLang="en-BE"/>
              <a:pPr>
                <a:defRPr/>
              </a:pPr>
              <a:t>12/02/2025</a:t>
            </a:fld>
            <a:endParaRPr lang="en-GB" altLang="en-BE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E6431AD7-9955-C94D-BF21-EEAE3F08AB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9848F358-B2F2-1743-B6A8-BCF0E7FAC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BE" noProof="0"/>
              <a:t>Cliquez pour modifier les styles du texte du masque</a:t>
            </a:r>
          </a:p>
          <a:p>
            <a:pPr lvl="1"/>
            <a:r>
              <a:rPr lang="nl-BE" altLang="en-BE" noProof="0"/>
              <a:t>Deuxième niveau</a:t>
            </a:r>
          </a:p>
          <a:p>
            <a:pPr lvl="2"/>
            <a:r>
              <a:rPr lang="nl-BE" altLang="en-BE" noProof="0"/>
              <a:t>Troisième niveau</a:t>
            </a:r>
          </a:p>
          <a:p>
            <a:pPr lvl="3"/>
            <a:r>
              <a:rPr lang="nl-BE" altLang="en-BE" noProof="0"/>
              <a:t>Quatrième niveau</a:t>
            </a:r>
          </a:p>
          <a:p>
            <a:pPr lvl="4"/>
            <a:r>
              <a:rPr lang="nl-BE" altLang="en-BE" noProof="0"/>
              <a:t>Cinquième niveau</a:t>
            </a:r>
            <a:endParaRPr lang="en-GB" altLang="en-BE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D0371-54B3-824E-94FF-88BC4FD93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607A4F-0171-DC48-9E83-151BB4572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A219F2-BAC8-6D4E-B6E6-1CB8B2E23847}" type="slidenum">
              <a:rPr lang="en-GB" altLang="en-BE"/>
              <a:pPr>
                <a:defRPr/>
              </a:pPr>
              <a:t>‹#›</a:t>
            </a:fld>
            <a:endParaRPr lang="en-GB" altLang="en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365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36550" algn="l" defTabSz="3365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673100" algn="l" defTabSz="3365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09650" algn="l" defTabSz="3365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346200" algn="l" defTabSz="33655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68386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641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415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18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219F2-BAC8-6D4E-B6E6-1CB8B2E23847}" type="slidenum">
              <a:rPr lang="en-GB" altLang="en-BE" smtClean="0"/>
              <a:pPr>
                <a:defRPr/>
              </a:pPr>
              <a:t>9</a:t>
            </a:fld>
            <a:endParaRPr lang="en-GB" altLang="en-BE"/>
          </a:p>
        </p:txBody>
      </p:sp>
    </p:spTree>
    <p:extLst>
      <p:ext uri="{BB962C8B-B14F-4D97-AF65-F5344CB8AC3E}">
        <p14:creationId xmlns:p14="http://schemas.microsoft.com/office/powerpoint/2010/main" val="3227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>
            <a:extLst>
              <a:ext uri="{FF2B5EF4-FFF2-40B4-BE49-F238E27FC236}">
                <a16:creationId xmlns:a16="http://schemas.microsoft.com/office/drawing/2014/main" id="{2CDDB1EA-7EB5-4DE8-AB47-E32D778AF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C1694098-C2D9-41FE-8F14-9B19AE1C2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HTTP 1.0 is defined in :</a:t>
            </a:r>
          </a:p>
          <a:p>
            <a:pPr eaLnBrk="1" hangingPunct="1"/>
            <a:endParaRPr lang="en-US" altLang="en-US" sz="14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T. Berners-Lee, R. Fielding, and H. Frystyk. Hypertext transfer protocol -- HTTP/1.0. Request for Comments 1945, Internet Engineering Task Force, May 1996.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>
            <a:extLst>
              <a:ext uri="{FF2B5EF4-FFF2-40B4-BE49-F238E27FC236}">
                <a16:creationId xmlns:a16="http://schemas.microsoft.com/office/drawing/2014/main" id="{8CAA7ACB-37EE-438D-82D2-5E95D21E0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0AF6114-1DC4-45BB-ABC0-8D7DA5C0F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HTTP 1.1 is defined in  :</a:t>
            </a:r>
          </a:p>
          <a:p>
            <a:pPr eaLnBrk="1" hangingPunct="1"/>
            <a:endParaRPr lang="en-US" altLang="en-US" sz="14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R. Fielding, J. Gettys, J. Mogul, H. Frystyk, L. Masinter, P. Leach, and T. Berners-Lee. Hypertext transfer protocol -- HTTP/1.1. Request for Comments 2616, Internet Engineering Task Force, June 1999.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>
            <a:extLst>
              <a:ext uri="{FF2B5EF4-FFF2-40B4-BE49-F238E27FC236}">
                <a16:creationId xmlns:a16="http://schemas.microsoft.com/office/drawing/2014/main" id="{AF28DA3D-47A6-BD41-A4B9-487150F40D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Espace réservé des commentaires 2">
            <a:extLst>
              <a:ext uri="{FF2B5EF4-FFF2-40B4-BE49-F238E27FC236}">
                <a16:creationId xmlns:a16="http://schemas.microsoft.com/office/drawing/2014/main" id="{26B186FC-FCD9-3C45-8274-8C1BF74975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BE">
                <a:ea typeface="ＭＳ Ｐゴシック" panose="020B0600070205080204" pitchFamily="34" charset="-128"/>
              </a:rPr>
              <a:t>Morse telegraph - 1940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BE">
                <a:ea typeface="ＭＳ Ｐゴシック" panose="020B0600070205080204" pitchFamily="34" charset="-128"/>
              </a:rPr>
              <a:t>110 Bps AT&amp;T 1950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BE">
                <a:ea typeface="ＭＳ Ｐゴシック" panose="020B0600070205080204" pitchFamily="34" charset="-128"/>
              </a:rPr>
              <a:t>300 BPs AT&amp;T http://www.history-computer.com/ModernComputer/Basis/modem.html</a:t>
            </a:r>
          </a:p>
          <a:p>
            <a:pPr eaLnBrk="1" hangingPunct="1">
              <a:spcBef>
                <a:spcPct val="0"/>
              </a:spcBef>
            </a:pPr>
            <a:endParaRPr lang="en-GB" altLang="en-BE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BE">
                <a:ea typeface="ＭＳ Ｐゴシック" panose="020B0600070205080204" pitchFamily="34" charset="-128"/>
              </a:rPr>
              <a:t>1988 : Robotics 9600 bps https://en.wikipedia.org/wiki/File:Fax_modem_antigo.jpg</a:t>
            </a:r>
          </a:p>
          <a:p>
            <a:pPr eaLnBrk="1" hangingPunct="1">
              <a:spcBef>
                <a:spcPct val="0"/>
              </a:spcBef>
            </a:pPr>
            <a:endParaRPr lang="en-GB" altLang="en-BE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BE">
                <a:ea typeface="ＭＳ Ｐゴシック" panose="020B0600070205080204" pitchFamily="34" charset="-128"/>
              </a:rPr>
              <a:t>Minitel : années 1980</a:t>
            </a:r>
          </a:p>
          <a:p>
            <a:pPr eaLnBrk="1" hangingPunct="1">
              <a:spcBef>
                <a:spcPct val="0"/>
              </a:spcBef>
            </a:pPr>
            <a:endParaRPr lang="en-GB" altLang="en-BE">
              <a:ea typeface="ＭＳ Ｐゴシック" panose="020B0600070205080204" pitchFamily="34" charset="-128"/>
            </a:endParaRPr>
          </a:p>
        </p:txBody>
      </p:sp>
      <p:sp>
        <p:nvSpPr>
          <p:cNvPr id="30723" name="Espace réservé du numéro de diapositive 3">
            <a:extLst>
              <a:ext uri="{FF2B5EF4-FFF2-40B4-BE49-F238E27FC236}">
                <a16:creationId xmlns:a16="http://schemas.microsoft.com/office/drawing/2014/main" id="{600399BD-6158-7F4F-8E68-0708B950B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A84B81-CF46-AD44-AAF8-A1B3AF45151E}" type="slidenum">
              <a:rPr lang="en-GB" altLang="en-BE" sz="1200">
                <a:solidFill>
                  <a:srgbClr val="000000"/>
                </a:solidFill>
                <a:latin typeface="Gill Sans" panose="020B0502020104020203" pitchFamily="34" charset="-79"/>
                <a:ea typeface="Heiti SC Light" panose="02000000000000000000" pitchFamily="2" charset="-128"/>
              </a:rPr>
              <a:pPr>
                <a:spcBef>
                  <a:spcPct val="0"/>
                </a:spcBef>
              </a:pPr>
              <a:t>24</a:t>
            </a:fld>
            <a:endParaRPr lang="en-GB" altLang="en-BE" sz="1200">
              <a:solidFill>
                <a:srgbClr val="000000"/>
              </a:solidFill>
              <a:latin typeface="Gill Sans" panose="020B0502020104020203" pitchFamily="34" charset="-79"/>
              <a:ea typeface="Heiti SC Light" panose="02000000000000000000" pitchFamily="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/>
          <a:lstStyle/>
          <a:p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IP version 4 supports  4,294,967,296 distinct addresses, but some are reserved for :</a:t>
            </a:r>
          </a:p>
          <a:p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private addresses (RFC1918)</a:t>
            </a:r>
          </a:p>
          <a:p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loopback (127.0.0.1)</a:t>
            </a:r>
          </a:p>
          <a:p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multicast</a:t>
            </a:r>
          </a:p>
          <a:p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...</a:t>
            </a:r>
          </a:p>
          <a:p>
            <a:endParaRPr lang="en-US" sz="1400"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9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F2388106-11AF-45F2-8C83-3B01CB33FB4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B3623E9-061A-4F9A-8CFB-C1F3CDD55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019175" indent="-557213"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The computation of the UDP checksum is defined in :</a:t>
            </a:r>
          </a:p>
          <a:p>
            <a:pPr marL="1019175" indent="-557213"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1019175" indent="-557213"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endParaRPr lang="en-US" sz="14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 marL="1019175" indent="-557213"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R.  Braden, D.  Borman, C. Partridge, Computing the Internet Checksum, RFC1071, Septembre 1988</a:t>
            </a:r>
          </a:p>
        </p:txBody>
      </p:sp>
    </p:spTree>
    <p:extLst>
      <p:ext uri="{BB962C8B-B14F-4D97-AF65-F5344CB8AC3E}">
        <p14:creationId xmlns:p14="http://schemas.microsoft.com/office/powerpoint/2010/main" val="379993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>
            <a:extLst>
              <a:ext uri="{FF2B5EF4-FFF2-40B4-BE49-F238E27FC236}">
                <a16:creationId xmlns:a16="http://schemas.microsoft.com/office/drawing/2014/main" id="{58970BA5-7485-4B83-A4B7-3D261B78C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ABEDF0A3-8AB0-47AF-A489-8581D5812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UDP is defined in </a:t>
            </a:r>
          </a:p>
          <a:p>
            <a:pPr eaLnBrk="1" hangingPunct="1"/>
            <a:endParaRPr lang="en-US" altLang="en-US" sz="14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J. Postel, User Datagram Protocol. RFC768,  August 1980</a:t>
            </a:r>
          </a:p>
          <a:p>
            <a:pPr eaLnBrk="1" hangingPunct="1"/>
            <a:endParaRPr lang="en-US" altLang="en-US" sz="14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It will be described in more details later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>
            <a:extLst>
              <a:ext uri="{FF2B5EF4-FFF2-40B4-BE49-F238E27FC236}">
                <a16:creationId xmlns:a16="http://schemas.microsoft.com/office/drawing/2014/main" id="{E8E9D5A3-9DED-4613-9214-C1479D661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5B53D5AA-36FC-41DE-B800-4A6842A05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TCP is defined in </a:t>
            </a:r>
          </a:p>
          <a:p>
            <a:pPr eaLnBrk="1" hangingPunct="1"/>
            <a:endParaRPr lang="en-US" altLang="en-US" sz="14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J. Postel, Transmission Control Protocol, RFC793,  September 1981</a:t>
            </a:r>
          </a:p>
          <a:p>
            <a:pPr eaLnBrk="1" hangingPunct="1"/>
            <a:endParaRPr lang="en-US" altLang="en-US" sz="14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It will be described in more details later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>
            <a:extLst>
              <a:ext uri="{FF2B5EF4-FFF2-40B4-BE49-F238E27FC236}">
                <a16:creationId xmlns:a16="http://schemas.microsoft.com/office/drawing/2014/main" id="{52D0524E-4820-4BE3-874B-67CE0CBCC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E2F5855-939E-4377-A580-F9FF04BD9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The RR MX were proposed in</a:t>
            </a:r>
          </a:p>
          <a:p>
            <a:pPr eaLnBrk="1" hangingPunct="1"/>
            <a:endParaRPr lang="en-US" altLang="en-US" sz="14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C. Partridge. Mail routing and the domain system. Request for Comments 974, Internet Engineering Task Force, January 1986.</a:t>
            </a:r>
          </a:p>
          <a:p>
            <a:pPr eaLnBrk="1" hangingPunct="1"/>
            <a:endParaRPr lang="en-US" altLang="en-US" sz="14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 complete list of DNS RR may be found at</a:t>
            </a:r>
          </a:p>
          <a:p>
            <a:pPr eaLnBrk="1" hangingPunct="1"/>
            <a:r>
              <a:rPr lang="en-US" altLang="en-US" sz="14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http://www.its.uq.edu.au/tn-0011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>
            <a:extLst>
              <a:ext uri="{FF2B5EF4-FFF2-40B4-BE49-F238E27FC236}">
                <a16:creationId xmlns:a16="http://schemas.microsoft.com/office/drawing/2014/main" id="{63D6B208-0A57-4401-8610-754375B51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6297EA65-E574-4C8B-98C8-A544A36AD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MIME was defined in 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altLang="en-US" sz="1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N. Freed and N. Borenstein. Multipurpose internet mail extensions (MIME) part one: Format of internet message bodies. Request for Comments 2045, Internet Engineering Task Force,  November 1996.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altLang="en-US" sz="1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N. Freed and N. Borenstein. Multipurpose internet mail extensions (MIME) part two: Media types. Request for Comments 2046, Internet Engineering Task Force, November 1996.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>
            <a:extLst>
              <a:ext uri="{FF2B5EF4-FFF2-40B4-BE49-F238E27FC236}">
                <a16:creationId xmlns:a16="http://schemas.microsoft.com/office/drawing/2014/main" id="{68789E98-9D7A-418D-8250-FA56094F9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453C08DB-09A1-4F35-B3BE-A824596F2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 sz="140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Exemple de message MIME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altLang="en-US" sz="140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Received: from loriot.info.fundp.ac.be (loriot.info.fundp.ac.be [138.48.32.96])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   by leibniz.info.fundp.ac.be (8.9.1/8.9.1) with SMTP id QAA19679;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       Mon, 20 Sep 1999 16:37:25 +0200 (MET DST)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Message-Id: &lt;3.0.5.32.19990920163316.00866340@info.fundp.ac.be&gt;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Date: Mon, 20 Sep 1999 16:33:16 +0200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To: pers-aca, pers-sci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From: Gysele HENRARD &lt;ghe@info.fundp.ac.be&gt;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Subject: listes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Mime-Version: 1.0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Content-Type: multipart/mixed; 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boundary=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"</a:t>
            </a:r>
            <a:r>
              <a:rPr lang="en-US" altLang="en-US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=====================_937830796==_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"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--</a:t>
            </a:r>
            <a:r>
              <a:rPr lang="en-US" altLang="en-US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=====================_937830796==_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Content-Type: text/plain; charset="iso-8859-1"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Content-Transfer-Encoding: quoted-printable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Bonjour,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Voici des listes de 1M-1L, 2M-2L et ERASMUS mises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=E0</a:t>
            </a: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jour ce lundi 20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septembre.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endParaRPr lang="en-US" altLang="en-US">
              <a:solidFill>
                <a:srgbClr val="000000"/>
              </a:solidFill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Gyselle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--</a:t>
            </a:r>
            <a:r>
              <a:rPr lang="en-US" altLang="en-US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=====================_937830796==_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Content-Type: application/octet-stream; name="1M_99_00.xls";</a:t>
            </a: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x-mac-type="584C5334"; x-mac-creator="5843454C"</a:t>
            </a:r>
            <a:b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</a:br>
            <a:endParaRPr lang="en-US" altLang="en-US">
              <a:solidFill>
                <a:srgbClr val="FF0000"/>
              </a:solidFill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tabLst>
                <a:tab pos="939800" algn="l"/>
                <a:tab pos="1866900" algn="l"/>
                <a:tab pos="2806700" algn="l"/>
                <a:tab pos="3733800" algn="l"/>
                <a:tab pos="4673600" algn="l"/>
                <a:tab pos="5600700" algn="l"/>
                <a:tab pos="6540500" algn="l"/>
                <a:tab pos="7416800" algn="l"/>
              </a:tabLst>
            </a:pPr>
            <a:r>
              <a:rPr lang="en-US" altLang="en-US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43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8974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81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332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64752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2728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374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6705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29959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3266399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03570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310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151930"/>
            <a:ext cx="1992809" cy="3178969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151930"/>
            <a:ext cx="5862340" cy="3178969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2388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274588"/>
            <a:ext cx="2228608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274588"/>
            <a:ext cx="6569739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7526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8779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7415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542529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1862212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45681" y="1946672"/>
            <a:ext cx="1862212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1656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80055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9055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68948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716754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46562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894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1040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0067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859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1689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583139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87961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86744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1328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4532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72008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9543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2981915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659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9821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1740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6809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683831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20383" y="1946672"/>
            <a:ext cx="14510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87543" y="1946672"/>
            <a:ext cx="14510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8159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8855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8138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658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751153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174102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149161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34097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19026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0953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3991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813123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1862212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945681" y="1946672"/>
            <a:ext cx="1862212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65191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228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751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1946672"/>
            <a:ext cx="3927574" cy="401835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8078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9589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894234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881529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788330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613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607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684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54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54432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83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38540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219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45808" y="178594"/>
            <a:ext cx="1992809" cy="5786438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67383" y="178594"/>
            <a:ext cx="5862340" cy="5786438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268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310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192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46976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327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6238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194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3623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353191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28395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56323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874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1600647"/>
            <a:ext cx="2228608" cy="4525119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6569739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2162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8924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952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660491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892969"/>
            <a:ext cx="3927574" cy="50720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892969"/>
            <a:ext cx="3927574" cy="50720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594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5200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6332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67383" y="3536156"/>
            <a:ext cx="3927574" cy="7947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3" y="3536156"/>
            <a:ext cx="3927574" cy="7947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525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96053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947872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709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581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274588"/>
            <a:ext cx="2228608" cy="5690443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274588"/>
            <a:ext cx="6569739" cy="5690443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4115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6309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324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64377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0605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358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68471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0692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88543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39517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92194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075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1600647"/>
            <a:ext cx="2228608" cy="4775150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6569739" cy="4775150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8052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8685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94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359098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318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2941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1427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5906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38260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00051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2509273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7028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1600647"/>
            <a:ext cx="2228608" cy="4775150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6569739" cy="4775150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3136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64914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234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3417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21180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692" y="3366492"/>
            <a:ext cx="2176611" cy="23217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76389" y="3366492"/>
            <a:ext cx="2176611" cy="23217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2197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961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965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20304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792141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45624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1925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35673" y="991195"/>
            <a:ext cx="1117327" cy="469701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3691" y="991195"/>
            <a:ext cx="3235896" cy="469701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6420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5484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895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809257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3666502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692" y="3366492"/>
            <a:ext cx="2176611" cy="23217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76389" y="3366492"/>
            <a:ext cx="2176611" cy="232171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9947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1683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40324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72105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4069501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584796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5829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35673" y="991195"/>
            <a:ext cx="1117327" cy="469701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3691" y="991195"/>
            <a:ext cx="3235896" cy="469701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3690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67" y="2130848"/>
            <a:ext cx="8421067" cy="147004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43" y="3886647"/>
            <a:ext cx="6933716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nl-BE"/>
              <a:t>Cliquez pour modifier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005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</p:spPr>
        <p:txBody>
          <a:bodyPr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</p:spPr>
        <p:txBody>
          <a:bodyPr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1451866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3027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371" y="4406801"/>
            <a:ext cx="8419858" cy="1361777"/>
          </a:xfrm>
        </p:spPr>
        <p:txBody>
          <a:bodyPr anchor="t"/>
          <a:lstStyle>
            <a:lvl1pPr algn="l">
              <a:defRPr sz="2900" b="1" cap="all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371" y="2906613"/>
            <a:ext cx="8419858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194639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78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1044" y="1600647"/>
            <a:ext cx="4399173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8795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4588"/>
            <a:ext cx="891443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784" y="1534791"/>
            <a:ext cx="4376198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784" y="2174379"/>
            <a:ext cx="4376198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1601" y="1534791"/>
            <a:ext cx="4378616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1601" y="2174379"/>
            <a:ext cx="4378616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544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1851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7145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784" y="273473"/>
            <a:ext cx="3258871" cy="11619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159" y="273472"/>
            <a:ext cx="5537057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784" y="1435448"/>
            <a:ext cx="3258871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702588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2021" y="4800824"/>
            <a:ext cx="5943359" cy="56703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2021" y="612800"/>
            <a:ext cx="5943359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GB" noProof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2021" y="5367859"/>
            <a:ext cx="5943359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483052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600647"/>
            <a:ext cx="8914433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3606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608" y="178594"/>
            <a:ext cx="2228608" cy="5947172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784" y="178594"/>
            <a:ext cx="6569739" cy="5947172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491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B055725-0ACB-354B-ADD2-826FDB635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3535363"/>
            <a:ext cx="79724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FAB56F9-2614-9A4E-8DB6-40605C2FF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152525"/>
            <a:ext cx="79724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B34B31-1283-5447-BCC0-ED16BE349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5405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981075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30810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63671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96373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30128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38059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7483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1160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2908A7CE-59C4-BC4C-8EEE-42F328AE9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79388"/>
            <a:ext cx="7972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AE96F29-8BBC-8048-AB3E-16F430C07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1946275"/>
            <a:ext cx="38417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58800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887413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214438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541463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20656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3342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8011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1688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3893453A-9088-C247-90A4-239E01B57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79388"/>
            <a:ext cx="7972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C865F99-8FC2-AF47-B4CB-2793C165B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1946275"/>
            <a:ext cx="7972425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58800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887413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214438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541463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20656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3342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8011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1688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DA114E3C-0EC1-E744-83ED-0D187EE4C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79388"/>
            <a:ext cx="7972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177521A-FEB8-E94B-AA1E-ADD3A5F79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19788" y="1946275"/>
            <a:ext cx="3019425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58800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887413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214438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541463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20656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3342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8011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1688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7F266455-E323-4348-A2B6-182645BFE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79388"/>
            <a:ext cx="7972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C656A16-2848-DE4B-89CB-3C71876D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1946275"/>
            <a:ext cx="38417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58800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887413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214438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541463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indent="-363538" algn="l" rtl="0" eaLnBrk="0" fontAlgn="base" hangingPunct="0">
        <a:spcBef>
          <a:spcPts val="2800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20656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3342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80116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16889" indent="-363669" algn="l" rtl="0" fontAlgn="base">
        <a:spcBef>
          <a:spcPts val="2799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DD21069-D674-DB49-AF71-8E27E4727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79388"/>
            <a:ext cx="7972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E68F370-3494-FC48-B4CE-EB6B2CA79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1946275"/>
            <a:ext cx="7972425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1595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94456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27158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59861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92563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26386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00640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741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4187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08F1BA1E-3351-F647-BD3A-FF7BB5137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2089150"/>
            <a:ext cx="79724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A3AADBC8-93B6-984F-943F-2EF8982BC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6788" y="893763"/>
            <a:ext cx="79724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15950" indent="-420688" algn="l" rtl="0" eaLnBrk="0" fontAlgn="base" hangingPunct="0">
        <a:spcBef>
          <a:spcPts val="35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944563" indent="-420688" algn="l" rtl="0" eaLnBrk="0" fontAlgn="base" hangingPunct="0">
        <a:spcBef>
          <a:spcPts val="35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271588" indent="-420688" algn="l" rtl="0" eaLnBrk="0" fontAlgn="base" hangingPunct="0">
        <a:spcBef>
          <a:spcPts val="35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598613" indent="-420688" algn="l" rtl="0" eaLnBrk="0" fontAlgn="base" hangingPunct="0">
        <a:spcBef>
          <a:spcPts val="35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925638" indent="-420688" algn="l" rtl="0" eaLnBrk="0" fontAlgn="base" hangingPunct="0">
        <a:spcBef>
          <a:spcPts val="3538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263866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00640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7413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4187" indent="-420967" algn="l" rtl="0" fontAlgn="base">
        <a:spcBef>
          <a:spcPts val="3536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931D990D-BC84-3B42-AC77-57198AC63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5180013"/>
            <a:ext cx="79724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6F49E9D0-D578-9F43-B0AF-E083C993C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5180013"/>
            <a:ext cx="79724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08AE6A9F-A1D3-CE4F-8857-CDC4CAB07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3367088"/>
            <a:ext cx="44688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6D4EAB3-686F-3547-ABF3-2327A8D79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990600"/>
            <a:ext cx="446881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83F0E6F1-A663-954E-8DF5-3295C1429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3367088"/>
            <a:ext cx="4468812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BE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BE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BE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BE">
                <a:sym typeface="Gill Sans" panose="020B0502020104020203" pitchFamily="34" charset="-79"/>
              </a:rPr>
              <a:t>Fifth level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F2F6258-103D-534C-8968-399B1265E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990600"/>
            <a:ext cx="446881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252413" indent="-2524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546100" indent="-20955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41375" indent="-16827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177925" indent="-16827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514475" indent="-16827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CEDDB2D7-D5D1-5041-89F0-0E2D1DCB5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6788" y="179388"/>
            <a:ext cx="7972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BE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panose="020B0502020104020203" pitchFamily="34" charset="-79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5405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981075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30810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63671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96373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 panose="020B0502020104020203" pitchFamily="34" charset="-79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30128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38059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7483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1160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nl.info.ucl.ac.be/obo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oodle.uclouvain.be/mod/choice/view.php?id=48329" TargetMode="Externa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Alice@a.net" TargetMode="External"/><Relationship Id="rId4" Type="http://schemas.openxmlformats.org/officeDocument/2006/relationships/hyperlink" Target="mailto:Bob@b.net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mailto:ceo@def.com" TargetMode="External"/><Relationship Id="rId2" Type="http://schemas.openxmlformats.org/officeDocument/2006/relationships/hyperlink" Target="mailto:president@abc.be" TargetMode="Externa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mailto:destinataire@domaine" TargetMode="External"/><Relationship Id="rId2" Type="http://schemas.openxmlformats.org/officeDocument/2006/relationships/hyperlink" Target="mailto:expediteur@domaine" TargetMode="External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5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mailto:nsb@bellcore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Alice@a.net" TargetMode="External"/><Relationship Id="rId4" Type="http://schemas.openxmlformats.org/officeDocument/2006/relationships/hyperlink" Target="mailto:Bob@b.net" TargetMode="Externa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/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mbloux.be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-networking.info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-networkin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-networkin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-networkin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-networking.inf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0D67152E-82E3-4F40-BB8B-5A2544492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Computer networking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8CC5C48-8F3B-A044-B18D-51E9A869B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3535363"/>
            <a:ext cx="8048625" cy="1312862"/>
          </a:xfrm>
        </p:spPr>
        <p:txBody>
          <a:bodyPr/>
          <a:lstStyle/>
          <a:p>
            <a:pPr marL="0" indent="0" eaLnBrk="1" hangingPunct="1"/>
            <a:r>
              <a:rPr lang="en-US" altLang="en-BE"/>
              <a:t>Olivier Bonaventure</a:t>
            </a:r>
          </a:p>
          <a:p>
            <a:pPr marL="0" indent="0" eaLnBrk="1" hangingPunct="1"/>
            <a:r>
              <a:rPr lang="en-US" altLang="en-BE" sz="1800" u="sng">
                <a:latin typeface="Courier" pitchFamily="2" charset="0"/>
                <a:sym typeface="Courier" pitchFamily="2" charset="0"/>
                <a:hlinkClick r:id="rId2"/>
              </a:rPr>
              <a:t>http://perso.uclouvain.be/olivier.bonaventure</a:t>
            </a:r>
            <a:endParaRPr lang="en-US" altLang="en-BE" sz="1800" u="sng">
              <a:latin typeface="Courier" pitchFamily="2" charset="0"/>
              <a:sym typeface="Courier" pitchFamily="2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BEEB92-C296-AC13-9402-A50480D6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E87D16-DDE6-4C86-0887-990B70ECE045}"/>
              </a:ext>
            </a:extLst>
          </p:cNvPr>
          <p:cNvSpPr txBox="1"/>
          <p:nvPr/>
        </p:nvSpPr>
        <p:spPr>
          <a:xfrm>
            <a:off x="773003" y="6016625"/>
            <a:ext cx="8780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>
                <a:hlinkClick r:id="rId2"/>
              </a:rPr>
              <a:t>https://moodle.uclouvain.be/mod/choice/view.php?id=48329</a:t>
            </a:r>
            <a:endParaRPr lang="fr-FR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A104B-B43A-5C4C-0166-E6E74BC3F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6C838-4F5A-2230-B5F8-9CF8C7301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357" y="727368"/>
            <a:ext cx="4191286" cy="49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5765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>
            <a:extLst>
              <a:ext uri="{FF2B5EF4-FFF2-40B4-BE49-F238E27FC236}">
                <a16:creationId xmlns:a16="http://schemas.microsoft.com/office/drawing/2014/main" id="{24786977-8BDA-450D-BC56-A8789102B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39771AAB-1D20-4F21-A4BE-019BBEB7C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050" eaLnBrk="1" hangingPunct="1"/>
            <a:r>
              <a:rPr lang="en-US" altLang="en-US"/>
              <a:t>Protocol stack</a:t>
            </a:r>
          </a:p>
          <a:p>
            <a:pPr marL="654050" eaLnBrk="1" hangingPunct="1"/>
            <a:r>
              <a:rPr lang="en-US" altLang="en-US"/>
              <a:t>Internet applications</a:t>
            </a:r>
          </a:p>
          <a:p>
            <a:pPr marL="981075" lvl="1" eaLnBrk="1" hangingPunct="1"/>
            <a:r>
              <a:rPr lang="en-US" altLang="en-US"/>
              <a:t>DNS</a:t>
            </a:r>
          </a:p>
          <a:p>
            <a:pPr marL="981075" lvl="1" eaLnBrk="1" hangingPunct="1"/>
            <a:r>
              <a:rPr lang="en-US" altLang="en-US">
                <a:solidFill>
                  <a:srgbClr val="FF2712"/>
                </a:solidFill>
              </a:rPr>
              <a:t>Email </a:t>
            </a:r>
          </a:p>
          <a:p>
            <a:pPr marL="981075" lvl="1" eaLnBrk="1" hangingPunct="1"/>
            <a:r>
              <a:rPr lang="en-US" altLang="en-US"/>
              <a:t>Web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>
            <a:extLst>
              <a:ext uri="{FF2B5EF4-FFF2-40B4-BE49-F238E27FC236}">
                <a16:creationId xmlns:a16="http://schemas.microsoft.com/office/drawing/2014/main" id="{5FBB8F73-A6CF-4F4F-B4B4-F98842060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125" y="1588"/>
            <a:ext cx="8570913" cy="1143000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Simplified architecture</a:t>
            </a:r>
          </a:p>
        </p:txBody>
      </p:sp>
      <p:pic>
        <p:nvPicPr>
          <p:cNvPr id="104450" name="Picture 2">
            <a:extLst>
              <a:ext uri="{FF2B5EF4-FFF2-40B4-BE49-F238E27FC236}">
                <a16:creationId xmlns:a16="http://schemas.microsoft.com/office/drawing/2014/main" id="{34B24F3C-8436-43E1-85CA-91806C72D4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122613"/>
            <a:ext cx="60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>
            <a:extLst>
              <a:ext uri="{FF2B5EF4-FFF2-40B4-BE49-F238E27FC236}">
                <a16:creationId xmlns:a16="http://schemas.microsoft.com/office/drawing/2014/main" id="{8F39C76E-CB57-4DC3-92EE-BF318C5F7FE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44763"/>
            <a:ext cx="787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>
            <a:extLst>
              <a:ext uri="{FF2B5EF4-FFF2-40B4-BE49-F238E27FC236}">
                <a16:creationId xmlns:a16="http://schemas.microsoft.com/office/drawing/2014/main" id="{C0D2ECE2-EB72-40EE-B6B9-0A89A0D3BCA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2495550"/>
            <a:ext cx="787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>
            <a:extLst>
              <a:ext uri="{FF2B5EF4-FFF2-40B4-BE49-F238E27FC236}">
                <a16:creationId xmlns:a16="http://schemas.microsoft.com/office/drawing/2014/main" id="{86E89219-0E52-4539-A5CE-5866F290364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3133725"/>
            <a:ext cx="60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Rectangle 6">
            <a:extLst>
              <a:ext uri="{FF2B5EF4-FFF2-40B4-BE49-F238E27FC236}">
                <a16:creationId xmlns:a16="http://schemas.microsoft.com/office/drawing/2014/main" id="{16CB2503-DE41-4634-9B35-014AB935B5AC}"/>
              </a:ext>
            </a:extLst>
          </p:cNvPr>
          <p:cNvSpPr>
            <a:spLocks/>
          </p:cNvSpPr>
          <p:nvPr/>
        </p:nvSpPr>
        <p:spPr bwMode="auto">
          <a:xfrm>
            <a:off x="8278813" y="3779838"/>
            <a:ext cx="14319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u="sng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  <a:hlinkClick r:id="rId4"/>
              </a:rPr>
              <a:t>Bob@b.net</a:t>
            </a:r>
            <a:endParaRPr lang="en-US" altLang="en-US" sz="1800" u="sng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C9A6709E-143C-4994-8C1C-6BCC8DD6ECF2}"/>
              </a:ext>
            </a:extLst>
          </p:cNvPr>
          <p:cNvSpPr>
            <a:spLocks/>
          </p:cNvSpPr>
          <p:nvPr/>
        </p:nvSpPr>
        <p:spPr bwMode="auto">
          <a:xfrm>
            <a:off x="720725" y="3830638"/>
            <a:ext cx="12477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u="sng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  <a:hlinkClick r:id="rId5"/>
              </a:rPr>
              <a:t>Alice@a.net</a:t>
            </a:r>
            <a:endParaRPr lang="en-US" altLang="en-US" sz="1800" u="sng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F744CA27-7243-4381-B1F3-EB3AF099A6C3}"/>
              </a:ext>
            </a:extLst>
          </p:cNvPr>
          <p:cNvSpPr>
            <a:spLocks/>
          </p:cNvSpPr>
          <p:nvPr/>
        </p:nvSpPr>
        <p:spPr bwMode="auto">
          <a:xfrm>
            <a:off x="3032125" y="3406775"/>
            <a:ext cx="12747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Alice</a:t>
            </a: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’</a:t>
            </a:r>
            <a:r>
              <a:rPr lang="en-US" altLang="ja-JP" sz="1800">
                <a:latin typeface="Helvetica" panose="020B0604020202020204" pitchFamily="34" charset="0"/>
                <a:sym typeface="Helvetica" panose="020B0604020202020204" pitchFamily="34" charset="0"/>
              </a:rPr>
              <a:t>s</a:t>
            </a:r>
            <a:br>
              <a:rPr lang="en-US" altLang="ja-JP" sz="1800">
                <a:latin typeface="Helvetica" panose="020B0604020202020204" pitchFamily="34" charset="0"/>
                <a:sym typeface="Helvetica" panose="020B0604020202020204" pitchFamily="34" charset="0"/>
              </a:rPr>
            </a:br>
            <a:r>
              <a:rPr lang="en-US" altLang="ja-JP" sz="1800">
                <a:latin typeface="Helvetica" panose="020B0604020202020204" pitchFamily="34" charset="0"/>
                <a:sym typeface="Helvetica" panose="020B0604020202020204" pitchFamily="34" charset="0"/>
              </a:rPr>
              <a:t>email server</a:t>
            </a:r>
            <a:endParaRPr lang="en-US" altLang="en-US" sz="18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4457" name="Rectangle 9">
            <a:extLst>
              <a:ext uri="{FF2B5EF4-FFF2-40B4-BE49-F238E27FC236}">
                <a16:creationId xmlns:a16="http://schemas.microsoft.com/office/drawing/2014/main" id="{99B7D957-D83F-401D-93BD-7EE73F443957}"/>
              </a:ext>
            </a:extLst>
          </p:cNvPr>
          <p:cNvSpPr>
            <a:spLocks/>
          </p:cNvSpPr>
          <p:nvPr/>
        </p:nvSpPr>
        <p:spPr bwMode="auto">
          <a:xfrm>
            <a:off x="5662613" y="3370263"/>
            <a:ext cx="12747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b.net </a:t>
            </a:r>
            <a:r>
              <a:rPr lang="ja-JP" altLang="en-US" sz="1800">
                <a:latin typeface="Arial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‘</a:t>
            </a:r>
            <a:r>
              <a:rPr lang="en-US" altLang="ja-JP" sz="1800">
                <a:latin typeface="Helvetica" panose="020B0604020202020204" pitchFamily="34" charset="0"/>
                <a:sym typeface="Helvetica" panose="020B0604020202020204" pitchFamily="34" charset="0"/>
              </a:rPr>
              <a:t>s </a:t>
            </a:r>
            <a:br>
              <a:rPr lang="en-US" altLang="ja-JP" sz="1800">
                <a:latin typeface="Helvetica" panose="020B0604020202020204" pitchFamily="34" charset="0"/>
                <a:sym typeface="Helvetica" panose="020B0604020202020204" pitchFamily="34" charset="0"/>
              </a:rPr>
            </a:br>
            <a:r>
              <a:rPr lang="en-US" altLang="ja-JP" sz="1800">
                <a:latin typeface="Helvetica" panose="020B0604020202020204" pitchFamily="34" charset="0"/>
                <a:sym typeface="Helvetica" panose="020B0604020202020204" pitchFamily="34" charset="0"/>
              </a:rPr>
              <a:t>email server</a:t>
            </a:r>
            <a:endParaRPr lang="en-US" altLang="en-US" sz="18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grpSp>
        <p:nvGrpSpPr>
          <p:cNvPr id="66570" name="Group 10">
            <a:extLst>
              <a:ext uri="{FF2B5EF4-FFF2-40B4-BE49-F238E27FC236}">
                <a16:creationId xmlns:a16="http://schemas.microsoft.com/office/drawing/2014/main" id="{1B50D8B1-0B19-47AE-90B1-DBA0B6D3801F}"/>
              </a:ext>
            </a:extLst>
          </p:cNvPr>
          <p:cNvGrpSpPr>
            <a:grpSpLocks/>
          </p:cNvGrpSpPr>
          <p:nvPr/>
        </p:nvGrpSpPr>
        <p:grpSpPr bwMode="auto">
          <a:xfrm>
            <a:off x="1373188" y="2862263"/>
            <a:ext cx="2282825" cy="2271712"/>
            <a:chOff x="0" y="0"/>
            <a:chExt cx="1888" cy="2035"/>
          </a:xfrm>
        </p:grpSpPr>
        <p:sp>
          <p:nvSpPr>
            <p:cNvPr id="104467" name="Line 11">
              <a:extLst>
                <a:ext uri="{FF2B5EF4-FFF2-40B4-BE49-F238E27FC236}">
                  <a16:creationId xmlns:a16="http://schemas.microsoft.com/office/drawing/2014/main" id="{93910E63-FB04-44C9-BF88-A355A6A548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87" y="0"/>
              <a:ext cx="1065" cy="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68" name="Line 12">
              <a:extLst>
                <a:ext uri="{FF2B5EF4-FFF2-40B4-BE49-F238E27FC236}">
                  <a16:creationId xmlns:a16="http://schemas.microsoft.com/office/drawing/2014/main" id="{2C8368B9-E05B-45AC-910A-720D26133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7" y="265"/>
              <a:ext cx="47" cy="1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69" name="Rectangle 13">
              <a:extLst>
                <a:ext uri="{FF2B5EF4-FFF2-40B4-BE49-F238E27FC236}">
                  <a16:creationId xmlns:a16="http://schemas.microsoft.com/office/drawing/2014/main" id="{4856E122-9124-41C3-9A09-FAA764B5F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03"/>
              <a:ext cx="18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Alice sends her email</a:t>
              </a:r>
              <a:b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to local mail forwarder</a:t>
              </a:r>
            </a:p>
          </p:txBody>
        </p:sp>
      </p:grpSp>
      <p:grpSp>
        <p:nvGrpSpPr>
          <p:cNvPr id="66574" name="Group 14">
            <a:extLst>
              <a:ext uri="{FF2B5EF4-FFF2-40B4-BE49-F238E27FC236}">
                <a16:creationId xmlns:a16="http://schemas.microsoft.com/office/drawing/2014/main" id="{1EA5D0C9-0479-4D3B-BBF7-EB907E07EA84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2911475"/>
            <a:ext cx="2757487" cy="2790825"/>
            <a:chOff x="0" y="0"/>
            <a:chExt cx="2280" cy="2501"/>
          </a:xfrm>
        </p:grpSpPr>
        <p:sp>
          <p:nvSpPr>
            <p:cNvPr id="104464" name="Line 15">
              <a:extLst>
                <a:ext uri="{FF2B5EF4-FFF2-40B4-BE49-F238E27FC236}">
                  <a16:creationId xmlns:a16="http://schemas.microsoft.com/office/drawing/2014/main" id="{D483ADD3-4B92-4552-81D5-92F9335BF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60" y="0"/>
              <a:ext cx="1593" cy="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65" name="Rectangle 16">
              <a:extLst>
                <a:ext uri="{FF2B5EF4-FFF2-40B4-BE49-F238E27FC236}">
                  <a16:creationId xmlns:a16="http://schemas.microsoft.com/office/drawing/2014/main" id="{5129A0D2-6658-40A1-9AD2-7A52D2652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69"/>
              <a:ext cx="228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Alice</a:t>
              </a:r>
              <a:r>
                <a:rPr lang="ja-JP" altLang="en-US" sz="1800">
                  <a:latin typeface="Arial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’</a:t>
              </a:r>
              <a:r>
                <a:rPr lang="en-US" altLang="ja-JP" sz="1800">
                  <a:latin typeface="Helvetica" panose="020B0604020202020204" pitchFamily="34" charset="0"/>
                  <a:sym typeface="Helvetica" panose="020B0604020202020204" pitchFamily="34" charset="0"/>
                </a:rPr>
                <a:t>s server sends email</a:t>
              </a:r>
              <a:br>
                <a:rPr lang="en-US" altLang="ja-JP" sz="1800">
                  <a:latin typeface="Helvetica" panose="020B0604020202020204" pitchFamily="34" charset="0"/>
                  <a:sym typeface="Helvetica" panose="020B0604020202020204" pitchFamily="34" charset="0"/>
                </a:rPr>
              </a:br>
              <a:r>
                <a:rPr lang="en-US" altLang="ja-JP" sz="1800">
                  <a:latin typeface="Helvetica" panose="020B0604020202020204" pitchFamily="34" charset="0"/>
                  <a:sym typeface="Helvetica" panose="020B0604020202020204" pitchFamily="34" charset="0"/>
                </a:rPr>
                <a:t>to b.net</a:t>
              </a:r>
              <a:r>
                <a:rPr lang="ja-JP" altLang="en-US" sz="1800">
                  <a:latin typeface="Arial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’</a:t>
              </a:r>
              <a:r>
                <a:rPr lang="en-US" altLang="ja-JP" sz="1800">
                  <a:latin typeface="Helvetica" panose="020B0604020202020204" pitchFamily="34" charset="0"/>
                  <a:sym typeface="Helvetica" panose="020B0604020202020204" pitchFamily="34" charset="0"/>
                </a:rPr>
                <a:t>s MX</a:t>
              </a:r>
              <a:endParaRPr lang="en-US" altLang="en-US" sz="18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04466" name="Line 17">
              <a:extLst>
                <a:ext uri="{FF2B5EF4-FFF2-40B4-BE49-F238E27FC236}">
                  <a16:creationId xmlns:a16="http://schemas.microsoft.com/office/drawing/2014/main" id="{50E581E3-5C40-4D8D-804D-C120A6033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" y="11"/>
              <a:ext cx="2" cy="19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6578" name="Group 18">
            <a:extLst>
              <a:ext uri="{FF2B5EF4-FFF2-40B4-BE49-F238E27FC236}">
                <a16:creationId xmlns:a16="http://schemas.microsoft.com/office/drawing/2014/main" id="{2E878C17-1272-4D98-92BE-2A15C079F8C5}"/>
              </a:ext>
            </a:extLst>
          </p:cNvPr>
          <p:cNvGrpSpPr>
            <a:grpSpLocks/>
          </p:cNvGrpSpPr>
          <p:nvPr/>
        </p:nvGrpSpPr>
        <p:grpSpPr bwMode="auto">
          <a:xfrm>
            <a:off x="6577013" y="2911475"/>
            <a:ext cx="2452687" cy="2149475"/>
            <a:chOff x="0" y="0"/>
            <a:chExt cx="2027" cy="1924"/>
          </a:xfrm>
        </p:grpSpPr>
        <p:sp>
          <p:nvSpPr>
            <p:cNvPr id="104461" name="Line 19">
              <a:extLst>
                <a:ext uri="{FF2B5EF4-FFF2-40B4-BE49-F238E27FC236}">
                  <a16:creationId xmlns:a16="http://schemas.microsoft.com/office/drawing/2014/main" id="{6692EAB4-B9B5-4C28-B118-B1361C9F7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" y="0"/>
              <a:ext cx="1607" cy="5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462" name="Rectangle 20">
              <a:extLst>
                <a:ext uri="{FF2B5EF4-FFF2-40B4-BE49-F238E27FC236}">
                  <a16:creationId xmlns:a16="http://schemas.microsoft.com/office/drawing/2014/main" id="{F49FCA77-8F44-48EC-B094-05B209DF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92"/>
              <a:ext cx="202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Bob retrieves message</a:t>
              </a:r>
              <a:b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from his server</a:t>
              </a:r>
            </a:p>
          </p:txBody>
        </p:sp>
        <p:sp>
          <p:nvSpPr>
            <p:cNvPr id="104463" name="Line 21">
              <a:extLst>
                <a:ext uri="{FF2B5EF4-FFF2-40B4-BE49-F238E27FC236}">
                  <a16:creationId xmlns:a16="http://schemas.microsoft.com/office/drawing/2014/main" id="{59F85741-16DB-4DDA-96A0-32D9F7915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" y="242"/>
              <a:ext cx="22" cy="1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>
            <a:extLst>
              <a:ext uri="{FF2B5EF4-FFF2-40B4-BE49-F238E27FC236}">
                <a16:creationId xmlns:a16="http://schemas.microsoft.com/office/drawing/2014/main" id="{F82CC98C-2125-434F-88FB-FBDCFD548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Message format</a:t>
            </a:r>
          </a:p>
        </p:txBody>
      </p:sp>
      <p:sp>
        <p:nvSpPr>
          <p:cNvPr id="105474" name="AutoShape 2">
            <a:extLst>
              <a:ext uri="{FF2B5EF4-FFF2-40B4-BE49-F238E27FC236}">
                <a16:creationId xmlns:a16="http://schemas.microsoft.com/office/drawing/2014/main" id="{A1D2CA3C-31D9-4C99-A75E-C1653AD712F5}"/>
              </a:ext>
            </a:extLst>
          </p:cNvPr>
          <p:cNvSpPr>
            <a:spLocks/>
          </p:cNvSpPr>
          <p:nvPr/>
        </p:nvSpPr>
        <p:spPr bwMode="auto">
          <a:xfrm>
            <a:off x="2243138" y="3033713"/>
            <a:ext cx="2778125" cy="1731962"/>
          </a:xfrm>
          <a:prstGeom prst="roundRect">
            <a:avLst>
              <a:gd name="adj" fmla="val 5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5475" name="AutoShape 3">
            <a:extLst>
              <a:ext uri="{FF2B5EF4-FFF2-40B4-BE49-F238E27FC236}">
                <a16:creationId xmlns:a16="http://schemas.microsoft.com/office/drawing/2014/main" id="{2B14784A-9A49-4018-9215-80F67E64242E}"/>
              </a:ext>
            </a:extLst>
          </p:cNvPr>
          <p:cNvSpPr>
            <a:spLocks/>
          </p:cNvSpPr>
          <p:nvPr/>
        </p:nvSpPr>
        <p:spPr bwMode="auto">
          <a:xfrm>
            <a:off x="4575175" y="3130550"/>
            <a:ext cx="342900" cy="296863"/>
          </a:xfrm>
          <a:prstGeom prst="roundRect">
            <a:avLst>
              <a:gd name="adj" fmla="val 375"/>
            </a:avLst>
          </a:prstGeom>
          <a:solidFill>
            <a:srgbClr val="00B8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53692841-BF83-4E9C-A4E8-274816A59517}"/>
              </a:ext>
            </a:extLst>
          </p:cNvPr>
          <p:cNvSpPr>
            <a:spLocks/>
          </p:cNvSpPr>
          <p:nvPr/>
        </p:nvSpPr>
        <p:spPr bwMode="auto">
          <a:xfrm>
            <a:off x="2301875" y="3081338"/>
            <a:ext cx="120173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Exp: ABC S.A.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Rue de Fer 10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5000 Namur</a:t>
            </a: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0F3B9203-BE90-4B50-8F03-980DB6A2A0EC}"/>
              </a:ext>
            </a:extLst>
          </p:cNvPr>
          <p:cNvSpPr>
            <a:spLocks/>
          </p:cNvSpPr>
          <p:nvPr/>
        </p:nvSpPr>
        <p:spPr bwMode="auto">
          <a:xfrm>
            <a:off x="3133725" y="4078288"/>
            <a:ext cx="13858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DEF Corp.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Steel street 9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WA78 AX London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Grande Bretagne</a:t>
            </a:r>
          </a:p>
        </p:txBody>
      </p:sp>
      <p:sp>
        <p:nvSpPr>
          <p:cNvPr id="105478" name="AutoShape 6">
            <a:extLst>
              <a:ext uri="{FF2B5EF4-FFF2-40B4-BE49-F238E27FC236}">
                <a16:creationId xmlns:a16="http://schemas.microsoft.com/office/drawing/2014/main" id="{7C7C7FD5-126F-4A3E-8A5F-19380F785FED}"/>
              </a:ext>
            </a:extLst>
          </p:cNvPr>
          <p:cNvSpPr>
            <a:spLocks/>
          </p:cNvSpPr>
          <p:nvPr/>
        </p:nvSpPr>
        <p:spPr bwMode="auto">
          <a:xfrm>
            <a:off x="5394325" y="2163763"/>
            <a:ext cx="2684463" cy="3406775"/>
          </a:xfrm>
          <a:prstGeom prst="roundRect">
            <a:avLst>
              <a:gd name="adj" fmla="val 4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5479" name="Line 7">
            <a:extLst>
              <a:ext uri="{FF2B5EF4-FFF2-40B4-BE49-F238E27FC236}">
                <a16:creationId xmlns:a16="http://schemas.microsoft.com/office/drawing/2014/main" id="{66F47260-6FA8-4B0F-989E-8DE9A1E6D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4325" y="2900363"/>
            <a:ext cx="2684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F84AD769-20F5-4EC1-BBF8-1A0AC1B52D11}"/>
              </a:ext>
            </a:extLst>
          </p:cNvPr>
          <p:cNvSpPr>
            <a:spLocks/>
          </p:cNvSpPr>
          <p:nvPr/>
        </p:nvSpPr>
        <p:spPr bwMode="auto">
          <a:xfrm>
            <a:off x="5394325" y="2163763"/>
            <a:ext cx="2501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3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From: </a:t>
            </a:r>
            <a:r>
              <a:rPr lang="en-US" altLang="en-US" sz="1300" u="sng">
                <a:solidFill>
                  <a:srgbClr val="CCCC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  <a:hlinkClick r:id="rId2"/>
              </a:rPr>
              <a:t>president@abc.be</a:t>
            </a:r>
            <a:endParaRPr lang="en-US" altLang="en-US" sz="1300" u="sng">
              <a:solidFill>
                <a:srgbClr val="CCCCFF"/>
              </a:solidFill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3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To: </a:t>
            </a:r>
            <a:r>
              <a:rPr lang="en-US" altLang="en-US" sz="1300" u="sng">
                <a:solidFill>
                  <a:srgbClr val="CCCC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ceo@def.com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3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Subj</a:t>
            </a:r>
            <a:r>
              <a:rPr lang="en-US" altLang="en-US" sz="13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  <a:hlinkClick r:id="rId3"/>
              </a:rPr>
              <a:t>ect: Hello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3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Date : 27 Sept. 1999 0901 </a:t>
            </a:r>
          </a:p>
        </p:txBody>
      </p:sp>
      <p:sp>
        <p:nvSpPr>
          <p:cNvPr id="105481" name="Line 9">
            <a:extLst>
              <a:ext uri="{FF2B5EF4-FFF2-40B4-BE49-F238E27FC236}">
                <a16:creationId xmlns:a16="http://schemas.microsoft.com/office/drawing/2014/main" id="{B8663A64-535D-4F6B-B598-656ECE9B037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027363" y="2238375"/>
            <a:ext cx="2293937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5482" name="Line 10">
            <a:extLst>
              <a:ext uri="{FF2B5EF4-FFF2-40B4-BE49-F238E27FC236}">
                <a16:creationId xmlns:a16="http://schemas.microsoft.com/office/drawing/2014/main" id="{AAC19FB1-14A8-4DB0-BFC6-09D5316DD60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1988" y="2439988"/>
            <a:ext cx="849312" cy="1916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5483" name="Rectangle 11">
            <a:extLst>
              <a:ext uri="{FF2B5EF4-FFF2-40B4-BE49-F238E27FC236}">
                <a16:creationId xmlns:a16="http://schemas.microsoft.com/office/drawing/2014/main" id="{077C69BC-7664-4B6E-8DBA-599030047E43}"/>
              </a:ext>
            </a:extLst>
          </p:cNvPr>
          <p:cNvSpPr>
            <a:spLocks/>
          </p:cNvSpPr>
          <p:nvPr/>
        </p:nvSpPr>
        <p:spPr bwMode="auto">
          <a:xfrm>
            <a:off x="5538788" y="3014663"/>
            <a:ext cx="14017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3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Dear Sir,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3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3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3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Bla Bla Bla...</a:t>
            </a:r>
          </a:p>
        </p:txBody>
      </p:sp>
      <p:sp>
        <p:nvSpPr>
          <p:cNvPr id="105484" name="Line 12">
            <a:extLst>
              <a:ext uri="{FF2B5EF4-FFF2-40B4-BE49-F238E27FC236}">
                <a16:creationId xmlns:a16="http://schemas.microsoft.com/office/drawing/2014/main" id="{BB6CEDCC-7110-43D2-A6B4-428D7E538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3088" y="2163763"/>
            <a:ext cx="1587" cy="73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5485" name="Rectangle 13">
            <a:extLst>
              <a:ext uri="{FF2B5EF4-FFF2-40B4-BE49-F238E27FC236}">
                <a16:creationId xmlns:a16="http://schemas.microsoft.com/office/drawing/2014/main" id="{D002ABAE-FD0E-42CE-ACD6-FBA102982AD6}"/>
              </a:ext>
            </a:extLst>
          </p:cNvPr>
          <p:cNvSpPr>
            <a:spLocks/>
          </p:cNvSpPr>
          <p:nvPr/>
        </p:nvSpPr>
        <p:spPr bwMode="auto">
          <a:xfrm>
            <a:off x="8337550" y="2403475"/>
            <a:ext cx="7572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Header</a:t>
            </a:r>
          </a:p>
        </p:txBody>
      </p:sp>
      <p:sp>
        <p:nvSpPr>
          <p:cNvPr id="105486" name="Line 14">
            <a:extLst>
              <a:ext uri="{FF2B5EF4-FFF2-40B4-BE49-F238E27FC236}">
                <a16:creationId xmlns:a16="http://schemas.microsoft.com/office/drawing/2014/main" id="{4AD1987E-A485-4BAB-A268-538D6EA99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3088" y="2900363"/>
            <a:ext cx="1587" cy="262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05487" name="Rectangle 15">
            <a:extLst>
              <a:ext uri="{FF2B5EF4-FFF2-40B4-BE49-F238E27FC236}">
                <a16:creationId xmlns:a16="http://schemas.microsoft.com/office/drawing/2014/main" id="{43BF2A09-15BE-48EF-9B6C-F72B4615EFB1}"/>
              </a:ext>
            </a:extLst>
          </p:cNvPr>
          <p:cNvSpPr>
            <a:spLocks/>
          </p:cNvSpPr>
          <p:nvPr/>
        </p:nvSpPr>
        <p:spPr bwMode="auto">
          <a:xfrm>
            <a:off x="8286750" y="3684588"/>
            <a:ext cx="12096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Message body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7046-713A-7C43-A480-EE4B496D0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Email message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42C0E-E704-A340-A0CD-CE04FE7AC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7" y="404664"/>
            <a:ext cx="7972425" cy="4017963"/>
          </a:xfrm>
        </p:spPr>
        <p:txBody>
          <a:bodyPr/>
          <a:lstStyle/>
          <a:p>
            <a:r>
              <a:rPr lang="en-BE"/>
              <a:t>An email message is a series of ASCII lines</a:t>
            </a:r>
          </a:p>
          <a:p>
            <a:r>
              <a:rPr lang="en-BE"/>
              <a:t>The first lines are the header lines that indicate control information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193525C-8D16-117F-E320-4990DDD7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3501008"/>
            <a:ext cx="4597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3870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>
            <a:extLst>
              <a:ext uri="{FF2B5EF4-FFF2-40B4-BE49-F238E27FC236}">
                <a16:creationId xmlns:a16="http://schemas.microsoft.com/office/drawing/2014/main" id="{D7F09587-8F37-4CDF-BD9F-1FC459CB5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Header format</a:t>
            </a: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76210694-9134-4D7C-BAA8-845BED827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455738"/>
            <a:ext cx="8682264" cy="4991100"/>
          </a:xfrm>
        </p:spPr>
        <p:txBody>
          <a:bodyPr/>
          <a:lstStyle/>
          <a:p>
            <a:pPr marL="654050" eaLnBrk="1" hangingPunct="1"/>
            <a:r>
              <a:rPr lang="en-US" altLang="en-US"/>
              <a:t>At least three lines that end with &lt;CRLF&gt;</a:t>
            </a:r>
          </a:p>
          <a:p>
            <a:pPr marL="981075" lvl="1" eaLnBrk="1" hangingPunct="1"/>
            <a:r>
              <a:rPr lang="en-US" altLang="en-US"/>
              <a:t>From: </a:t>
            </a:r>
            <a:r>
              <a:rPr lang="en-US" altLang="en-US">
                <a:hlinkClick r:id="rId2"/>
              </a:rPr>
              <a:t>sender@domain</a:t>
            </a:r>
            <a:endParaRPr lang="en-US" altLang="en-US"/>
          </a:p>
          <a:p>
            <a:pPr marL="981075" lvl="1" eaLnBrk="1" hangingPunct="1"/>
            <a:r>
              <a:rPr lang="en-US" altLang="en-US" err="1"/>
              <a:t>To:</a:t>
            </a:r>
            <a:r>
              <a:rPr lang="en-US" altLang="en-US" err="1">
                <a:hlinkClick r:id="rId3"/>
              </a:rPr>
              <a:t>recipient@domain</a:t>
            </a:r>
            <a:endParaRPr lang="en-US" altLang="en-US"/>
          </a:p>
          <a:p>
            <a:pPr marL="981075" lvl="1" eaLnBrk="1" hangingPunct="1"/>
            <a:r>
              <a:rPr lang="en-US" altLang="en-US"/>
              <a:t>Date: &lt;creation date of message&gt;</a:t>
            </a:r>
          </a:p>
          <a:p>
            <a:pPr marL="654050" eaLnBrk="1" hangingPunct="1"/>
            <a:r>
              <a:rPr lang="en-US" altLang="en-US"/>
              <a:t>Optional fields </a:t>
            </a:r>
          </a:p>
          <a:p>
            <a:pPr marL="981075" lvl="1" eaLnBrk="1" hangingPunct="1"/>
            <a:r>
              <a:rPr lang="en-US" altLang="en-US"/>
              <a:t>Subject: , cc: ,Message-ID:, Received: In-Reply-To: , ...</a:t>
            </a:r>
          </a:p>
          <a:p>
            <a:pPr marL="654050" eaLnBrk="1" hangingPunct="1"/>
            <a:r>
              <a:rPr lang="en-US" altLang="en-US" b="1"/>
              <a:t>Header ends with empty line (&lt;CRLF&gt;)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D44E-FD5A-FFC0-D221-4F8AB2D8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Sample messages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5FB3922-BC58-F080-629E-E07784E52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08" y="1443236"/>
            <a:ext cx="4406900" cy="163830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C4D25C4-1313-275B-4324-3349C0D1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2864835"/>
            <a:ext cx="6527800" cy="19812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8C87A45-1448-96DE-77EC-3EC499567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776" y="4889496"/>
            <a:ext cx="6858000" cy="1752600"/>
          </a:xfrm>
          <a:prstGeom prst="rect">
            <a:avLst/>
          </a:prstGeom>
        </p:spPr>
      </p:pic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9842AFAC-FCC9-7CFA-00D5-AD707D399627}"/>
              </a:ext>
            </a:extLst>
          </p:cNvPr>
          <p:cNvCxnSpPr>
            <a:stCxn id="5" idx="3"/>
          </p:cNvCxnSpPr>
          <p:nvPr/>
        </p:nvCxnSpPr>
        <p:spPr bwMode="auto">
          <a:xfrm>
            <a:off x="4688508" y="2262386"/>
            <a:ext cx="1272604" cy="1886694"/>
          </a:xfrm>
          <a:prstGeom prst="curvedConnector2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4F2215-5D0B-F45D-81FF-D286EC47D137}"/>
              </a:ext>
            </a:extLst>
          </p:cNvPr>
          <p:cNvCxnSpPr/>
          <p:nvPr/>
        </p:nvCxnSpPr>
        <p:spPr bwMode="auto">
          <a:xfrm>
            <a:off x="1689100" y="2420888"/>
            <a:ext cx="261582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8B0BB0-E7FF-05C3-D38F-84B36848466B}"/>
              </a:ext>
            </a:extLst>
          </p:cNvPr>
          <p:cNvCxnSpPr>
            <a:cxnSpLocks/>
          </p:cNvCxnSpPr>
          <p:nvPr/>
        </p:nvCxnSpPr>
        <p:spPr bwMode="auto">
          <a:xfrm>
            <a:off x="2997014" y="4077072"/>
            <a:ext cx="188397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3F6E1F-3D9F-851E-15D1-61595F3EAEB1}"/>
              </a:ext>
            </a:extLst>
          </p:cNvPr>
          <p:cNvCxnSpPr/>
          <p:nvPr/>
        </p:nvCxnSpPr>
        <p:spPr bwMode="auto">
          <a:xfrm>
            <a:off x="4437533" y="6237312"/>
            <a:ext cx="261582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CB9E52-66E3-719E-C7B6-6EF72AC4D18C}"/>
              </a:ext>
            </a:extLst>
          </p:cNvPr>
          <p:cNvCxnSpPr>
            <a:cxnSpLocks/>
          </p:cNvCxnSpPr>
          <p:nvPr/>
        </p:nvCxnSpPr>
        <p:spPr bwMode="auto">
          <a:xfrm>
            <a:off x="7185248" y="6248467"/>
            <a:ext cx="1883978" cy="0"/>
          </a:xfrm>
          <a:prstGeom prst="lin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6808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>
            <a:extLst>
              <a:ext uri="{FF2B5EF4-FFF2-40B4-BE49-F238E27FC236}">
                <a16:creationId xmlns:a16="http://schemas.microsoft.com/office/drawing/2014/main" id="{EC5D2617-D91F-4067-B12E-63FC0987C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94848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MIME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A1476D2-4830-44C8-B4A9-E18567773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975" y="1131888"/>
            <a:ext cx="9480550" cy="5249862"/>
          </a:xfrm>
        </p:spPr>
        <p:txBody>
          <a:bodyPr/>
          <a:lstStyle/>
          <a:p>
            <a:pPr marL="654050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Multipurpose Internet Mail Extensions</a:t>
            </a:r>
          </a:p>
          <a:p>
            <a:pPr marL="981075" lvl="1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Constraints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must remain compatible with old email servers</a:t>
            </a:r>
          </a:p>
          <a:p>
            <a:pPr marL="1636713" lvl="3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short US-ASCII Lines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must support non-English text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must support various formats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must allow to transmit audio, video, 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>
            <a:extLst>
              <a:ext uri="{FF2B5EF4-FFF2-40B4-BE49-F238E27FC236}">
                <a16:creationId xmlns:a16="http://schemas.microsoft.com/office/drawing/2014/main" id="{0E450FDA-0B8C-49C1-8EDD-0D18792FDB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94848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MIME (2)</a:t>
            </a: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DB9B1F8A-0CAC-4041-9E0C-750BE5C49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5913" y="1131888"/>
            <a:ext cx="9196387" cy="5097462"/>
          </a:xfrm>
        </p:spPr>
        <p:txBody>
          <a:bodyPr/>
          <a:lstStyle/>
          <a:p>
            <a:pPr marL="304800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New header fields</a:t>
            </a:r>
          </a:p>
          <a:p>
            <a:pPr marL="515938" lvl="1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>
                <a:solidFill>
                  <a:srgbClr val="FF2712"/>
                </a:solidFill>
              </a:rPr>
              <a:t>MIME-Version:</a:t>
            </a:r>
          </a:p>
          <a:p>
            <a:pPr marL="728663" lvl="2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version of MIME used to encode message</a:t>
            </a:r>
          </a:p>
          <a:p>
            <a:pPr marL="515938" lvl="1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Content-Description:</a:t>
            </a:r>
          </a:p>
          <a:p>
            <a:pPr marL="728663" lvl="2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comment describing the content of the message</a:t>
            </a:r>
          </a:p>
          <a:p>
            <a:pPr marL="515938" lvl="1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Content-Type:</a:t>
            </a:r>
          </a:p>
          <a:p>
            <a:pPr marL="728663" lvl="2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type of information inside message</a:t>
            </a:r>
          </a:p>
          <a:p>
            <a:pPr marL="515938" lvl="1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Content-Transfer-Encoding:</a:t>
            </a:r>
          </a:p>
          <a:p>
            <a:pPr marL="728663" lvl="2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how the message has been encoded</a:t>
            </a:r>
          </a:p>
          <a:p>
            <a:pPr marL="515938" lvl="1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Content-Id:</a:t>
            </a:r>
          </a:p>
          <a:p>
            <a:pPr marL="728663" lvl="2" indent="-252413" eaLnBrk="1" hangingPunct="1">
              <a:lnSpc>
                <a:spcPct val="84000"/>
              </a:lnSpc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 sz="2400"/>
              <a:t>unique identifier for the content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>
            <a:extLst>
              <a:ext uri="{FF2B5EF4-FFF2-40B4-BE49-F238E27FC236}">
                <a16:creationId xmlns:a16="http://schemas.microsoft.com/office/drawing/2014/main" id="{1A79BED8-528F-4B80-8EDE-1D95FC2E9F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688" y="0"/>
            <a:ext cx="8769350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MIME: Content-Type</a:t>
            </a: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A3D1002-0B90-4EF2-BD05-151DC0A3D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1131888"/>
            <a:ext cx="9199563" cy="5919787"/>
          </a:xfrm>
        </p:spPr>
        <p:txBody>
          <a:bodyPr/>
          <a:lstStyle/>
          <a:p>
            <a:pPr marL="473075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Content-Type : type/encoding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type of content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text,  image,  video,  application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multipart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encoding of content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text/plain , text/html, image/gif, image/jpeg , audio/basic, video/mpeg, video/quicktime, application/octet-stream, application/postscript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multipart/alternative, multipart/mixed</a:t>
            </a:r>
          </a:p>
          <a:p>
            <a:pPr marL="1109663" lvl="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attachment</a:t>
            </a: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>
            <a:extLst>
              <a:ext uri="{FF2B5EF4-FFF2-40B4-BE49-F238E27FC236}">
                <a16:creationId xmlns:a16="http://schemas.microsoft.com/office/drawing/2014/main" id="{20FE1A51-EA7D-4A8B-8323-97673E05C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0"/>
            <a:ext cx="844073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Character sets</a:t>
            </a: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73A83EDE-7280-450B-B88C-BC2D223C6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6075" y="1147763"/>
            <a:ext cx="9196388" cy="5689600"/>
          </a:xfrm>
        </p:spPr>
        <p:txBody>
          <a:bodyPr/>
          <a:lstStyle/>
          <a:p>
            <a:pPr marL="509588" indent="-457200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How to support rich character sets ?</a:t>
            </a:r>
          </a:p>
          <a:p>
            <a:pPr marL="981075" lvl="1"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Content-Type: text/plain; charset=us-ascii</a:t>
            </a:r>
          </a:p>
          <a:p>
            <a:pPr marL="981075" lvl="1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Content-Type: text/plain; charset=iso-8859-1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Character set suitable for Western European languages, defined by ISO, 8 bits per character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Content-Type: text/plain; charset=unicode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Universal character set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>
            <a:extLst>
              <a:ext uri="{FF2B5EF4-FFF2-40B4-BE49-F238E27FC236}">
                <a16:creationId xmlns:a16="http://schemas.microsoft.com/office/drawing/2014/main" id="{D30E58FA-4A77-064C-8125-6D2AD859C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325" y="-317500"/>
            <a:ext cx="7970838" cy="1714500"/>
          </a:xfrm>
        </p:spPr>
        <p:txBody>
          <a:bodyPr/>
          <a:lstStyle/>
          <a:p>
            <a:r>
              <a:rPr lang="en-GB" altLang="en-BE"/>
              <a:t>Learning by doing ?</a:t>
            </a:r>
          </a:p>
        </p:txBody>
      </p:sp>
      <p:pic>
        <p:nvPicPr>
          <p:cNvPr id="25602" name="Espace réservé du contenu 3">
            <a:extLst>
              <a:ext uri="{FF2B5EF4-FFF2-40B4-BE49-F238E27FC236}">
                <a16:creationId xmlns:a16="http://schemas.microsoft.com/office/drawing/2014/main" id="{C37B3533-EA75-D54F-B7AD-E5AFC722E6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21" r="-44421"/>
          <a:stretch>
            <a:fillRect/>
          </a:stretch>
        </p:blipFill>
        <p:spPr>
          <a:xfrm>
            <a:off x="-368300" y="1403350"/>
            <a:ext cx="10774363" cy="5430838"/>
          </a:xfrm>
        </p:spPr>
      </p:pic>
      <p:sp>
        <p:nvSpPr>
          <p:cNvPr id="5" name="Arrondir un rectangle avec un coin du même côté 4">
            <a:extLst>
              <a:ext uri="{FF2B5EF4-FFF2-40B4-BE49-F238E27FC236}">
                <a16:creationId xmlns:a16="http://schemas.microsoft.com/office/drawing/2014/main" id="{B5DD7B0C-5EB8-794E-A868-DBAA1239402D}"/>
              </a:ext>
            </a:extLst>
          </p:cNvPr>
          <p:cNvSpPr>
            <a:spLocks/>
          </p:cNvSpPr>
          <p:nvPr/>
        </p:nvSpPr>
        <p:spPr bwMode="auto">
          <a:xfrm>
            <a:off x="2320925" y="1606550"/>
            <a:ext cx="1644650" cy="455613"/>
          </a:xfrm>
          <a:custGeom>
            <a:avLst/>
            <a:gdLst>
              <a:gd name="T0" fmla="*/ 75937 w 1644650"/>
              <a:gd name="T1" fmla="*/ 0 h 455613"/>
              <a:gd name="T2" fmla="*/ 1568713 w 1644650"/>
              <a:gd name="T3" fmla="*/ 0 h 455613"/>
              <a:gd name="T4" fmla="*/ 1644650 w 1644650"/>
              <a:gd name="T5" fmla="*/ 75937 h 455613"/>
              <a:gd name="T6" fmla="*/ 1644650 w 1644650"/>
              <a:gd name="T7" fmla="*/ 455613 h 455613"/>
              <a:gd name="T8" fmla="*/ 1644650 w 1644650"/>
              <a:gd name="T9" fmla="*/ 455613 h 455613"/>
              <a:gd name="T10" fmla="*/ 0 w 1644650"/>
              <a:gd name="T11" fmla="*/ 455613 h 455613"/>
              <a:gd name="T12" fmla="*/ 0 w 1644650"/>
              <a:gd name="T13" fmla="*/ 455613 h 455613"/>
              <a:gd name="T14" fmla="*/ 0 w 1644650"/>
              <a:gd name="T15" fmla="*/ 75937 h 455613"/>
              <a:gd name="T16" fmla="*/ 75937 w 1644650"/>
              <a:gd name="T17" fmla="*/ 0 h 4556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44650" h="455613">
                <a:moveTo>
                  <a:pt x="75937" y="0"/>
                </a:moveTo>
                <a:lnTo>
                  <a:pt x="1568713" y="0"/>
                </a:lnTo>
                <a:cubicBezTo>
                  <a:pt x="1610652" y="0"/>
                  <a:pt x="1644650" y="33998"/>
                  <a:pt x="1644650" y="75937"/>
                </a:cubicBezTo>
                <a:lnTo>
                  <a:pt x="1644650" y="455613"/>
                </a:lnTo>
                <a:lnTo>
                  <a:pt x="0" y="455613"/>
                </a:lnTo>
                <a:lnTo>
                  <a:pt x="0" y="75937"/>
                </a:lnTo>
                <a:cubicBezTo>
                  <a:pt x="0" y="33998"/>
                  <a:pt x="33998" y="0"/>
                  <a:pt x="75937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algn="ctr" eaLnBrk="1" hangingPunct="1">
              <a:defRPr/>
            </a:pPr>
            <a:endParaRPr lang="en-BE"/>
          </a:p>
        </p:txBody>
      </p:sp>
      <p:sp>
        <p:nvSpPr>
          <p:cNvPr id="6" name="Arrondir un rectangle avec un coin du même côté 5">
            <a:extLst>
              <a:ext uri="{FF2B5EF4-FFF2-40B4-BE49-F238E27FC236}">
                <a16:creationId xmlns:a16="http://schemas.microsoft.com/office/drawing/2014/main" id="{BBF7851E-1ED8-C349-A5DA-52F286D843A9}"/>
              </a:ext>
            </a:extLst>
          </p:cNvPr>
          <p:cNvSpPr>
            <a:spLocks/>
          </p:cNvSpPr>
          <p:nvPr/>
        </p:nvSpPr>
        <p:spPr bwMode="auto">
          <a:xfrm>
            <a:off x="2209800" y="3581400"/>
            <a:ext cx="1371600" cy="252413"/>
          </a:xfrm>
          <a:custGeom>
            <a:avLst/>
            <a:gdLst>
              <a:gd name="T0" fmla="*/ 42070 w 1371600"/>
              <a:gd name="T1" fmla="*/ 0 h 252413"/>
              <a:gd name="T2" fmla="*/ 1329530 w 1371600"/>
              <a:gd name="T3" fmla="*/ 0 h 252413"/>
              <a:gd name="T4" fmla="*/ 1371600 w 1371600"/>
              <a:gd name="T5" fmla="*/ 42070 h 252413"/>
              <a:gd name="T6" fmla="*/ 1371600 w 1371600"/>
              <a:gd name="T7" fmla="*/ 252413 h 252413"/>
              <a:gd name="T8" fmla="*/ 1371600 w 1371600"/>
              <a:gd name="T9" fmla="*/ 252413 h 252413"/>
              <a:gd name="T10" fmla="*/ 0 w 1371600"/>
              <a:gd name="T11" fmla="*/ 252413 h 252413"/>
              <a:gd name="T12" fmla="*/ 0 w 1371600"/>
              <a:gd name="T13" fmla="*/ 252413 h 252413"/>
              <a:gd name="T14" fmla="*/ 0 w 1371600"/>
              <a:gd name="T15" fmla="*/ 42070 h 252413"/>
              <a:gd name="T16" fmla="*/ 42070 w 1371600"/>
              <a:gd name="T17" fmla="*/ 0 h 2524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1600" h="252413">
                <a:moveTo>
                  <a:pt x="42070" y="0"/>
                </a:moveTo>
                <a:lnTo>
                  <a:pt x="1329530" y="0"/>
                </a:lnTo>
                <a:cubicBezTo>
                  <a:pt x="1352765" y="0"/>
                  <a:pt x="1371600" y="18835"/>
                  <a:pt x="1371600" y="42070"/>
                </a:cubicBezTo>
                <a:lnTo>
                  <a:pt x="1371600" y="252413"/>
                </a:lnTo>
                <a:lnTo>
                  <a:pt x="0" y="252413"/>
                </a:lnTo>
                <a:lnTo>
                  <a:pt x="0" y="42070"/>
                </a:lnTo>
                <a:cubicBezTo>
                  <a:pt x="0" y="18835"/>
                  <a:pt x="18835" y="0"/>
                  <a:pt x="42070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algn="ctr" eaLnBrk="1" hangingPunct="1">
              <a:defRPr/>
            </a:pPr>
            <a:endParaRPr lang="en-BE"/>
          </a:p>
        </p:txBody>
      </p:sp>
      <p:sp>
        <p:nvSpPr>
          <p:cNvPr id="7" name="Arrondir un rectangle avec un coin du même côté 6">
            <a:extLst>
              <a:ext uri="{FF2B5EF4-FFF2-40B4-BE49-F238E27FC236}">
                <a16:creationId xmlns:a16="http://schemas.microsoft.com/office/drawing/2014/main" id="{EB0E81E7-A251-7843-B594-EEF2465CF6A4}"/>
              </a:ext>
            </a:extLst>
          </p:cNvPr>
          <p:cNvSpPr>
            <a:spLocks/>
          </p:cNvSpPr>
          <p:nvPr/>
        </p:nvSpPr>
        <p:spPr bwMode="auto">
          <a:xfrm>
            <a:off x="2484438" y="4999038"/>
            <a:ext cx="1371600" cy="252412"/>
          </a:xfrm>
          <a:custGeom>
            <a:avLst/>
            <a:gdLst>
              <a:gd name="T0" fmla="*/ 42070 w 1371600"/>
              <a:gd name="T1" fmla="*/ 0 h 252412"/>
              <a:gd name="T2" fmla="*/ 1329530 w 1371600"/>
              <a:gd name="T3" fmla="*/ 0 h 252412"/>
              <a:gd name="T4" fmla="*/ 1371600 w 1371600"/>
              <a:gd name="T5" fmla="*/ 42070 h 252412"/>
              <a:gd name="T6" fmla="*/ 1371600 w 1371600"/>
              <a:gd name="T7" fmla="*/ 252412 h 252412"/>
              <a:gd name="T8" fmla="*/ 1371600 w 1371600"/>
              <a:gd name="T9" fmla="*/ 252412 h 252412"/>
              <a:gd name="T10" fmla="*/ 0 w 1371600"/>
              <a:gd name="T11" fmla="*/ 252412 h 252412"/>
              <a:gd name="T12" fmla="*/ 0 w 1371600"/>
              <a:gd name="T13" fmla="*/ 252412 h 252412"/>
              <a:gd name="T14" fmla="*/ 0 w 1371600"/>
              <a:gd name="T15" fmla="*/ 42070 h 252412"/>
              <a:gd name="T16" fmla="*/ 42070 w 1371600"/>
              <a:gd name="T17" fmla="*/ 0 h 252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1600" h="252412">
                <a:moveTo>
                  <a:pt x="42070" y="0"/>
                </a:moveTo>
                <a:lnTo>
                  <a:pt x="1329530" y="0"/>
                </a:lnTo>
                <a:cubicBezTo>
                  <a:pt x="1352765" y="0"/>
                  <a:pt x="1371600" y="18835"/>
                  <a:pt x="1371600" y="42070"/>
                </a:cubicBezTo>
                <a:lnTo>
                  <a:pt x="1371600" y="252412"/>
                </a:lnTo>
                <a:lnTo>
                  <a:pt x="0" y="252412"/>
                </a:lnTo>
                <a:lnTo>
                  <a:pt x="0" y="42070"/>
                </a:lnTo>
                <a:cubicBezTo>
                  <a:pt x="0" y="18835"/>
                  <a:pt x="18835" y="0"/>
                  <a:pt x="42070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algn="ctr" eaLnBrk="1" hangingPunct="1">
              <a:defRPr/>
            </a:pPr>
            <a:endParaRPr lang="en-BE"/>
          </a:p>
        </p:txBody>
      </p:sp>
      <p:sp>
        <p:nvSpPr>
          <p:cNvPr id="8" name="Arrondir un rectangle avec un coin du même côté 7">
            <a:extLst>
              <a:ext uri="{FF2B5EF4-FFF2-40B4-BE49-F238E27FC236}">
                <a16:creationId xmlns:a16="http://schemas.microsoft.com/office/drawing/2014/main" id="{29D4A4BE-4654-1247-A512-A0C966463324}"/>
              </a:ext>
            </a:extLst>
          </p:cNvPr>
          <p:cNvSpPr>
            <a:spLocks/>
          </p:cNvSpPr>
          <p:nvPr/>
        </p:nvSpPr>
        <p:spPr bwMode="auto">
          <a:xfrm>
            <a:off x="2374900" y="4238625"/>
            <a:ext cx="1371600" cy="254000"/>
          </a:xfrm>
          <a:custGeom>
            <a:avLst/>
            <a:gdLst>
              <a:gd name="T0" fmla="*/ 42334 w 1371600"/>
              <a:gd name="T1" fmla="*/ 0 h 254000"/>
              <a:gd name="T2" fmla="*/ 1329266 w 1371600"/>
              <a:gd name="T3" fmla="*/ 0 h 254000"/>
              <a:gd name="T4" fmla="*/ 1371600 w 1371600"/>
              <a:gd name="T5" fmla="*/ 42334 h 254000"/>
              <a:gd name="T6" fmla="*/ 1371600 w 1371600"/>
              <a:gd name="T7" fmla="*/ 254000 h 254000"/>
              <a:gd name="T8" fmla="*/ 1371600 w 1371600"/>
              <a:gd name="T9" fmla="*/ 254000 h 254000"/>
              <a:gd name="T10" fmla="*/ 0 w 1371600"/>
              <a:gd name="T11" fmla="*/ 254000 h 254000"/>
              <a:gd name="T12" fmla="*/ 0 w 1371600"/>
              <a:gd name="T13" fmla="*/ 254000 h 254000"/>
              <a:gd name="T14" fmla="*/ 0 w 1371600"/>
              <a:gd name="T15" fmla="*/ 42334 h 254000"/>
              <a:gd name="T16" fmla="*/ 42334 w 1371600"/>
              <a:gd name="T17" fmla="*/ 0 h 25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1600" h="254000">
                <a:moveTo>
                  <a:pt x="42334" y="0"/>
                </a:moveTo>
                <a:lnTo>
                  <a:pt x="1329266" y="0"/>
                </a:lnTo>
                <a:cubicBezTo>
                  <a:pt x="1352646" y="0"/>
                  <a:pt x="1371600" y="18954"/>
                  <a:pt x="1371600" y="42334"/>
                </a:cubicBezTo>
                <a:lnTo>
                  <a:pt x="1371600" y="254000"/>
                </a:lnTo>
                <a:lnTo>
                  <a:pt x="0" y="254000"/>
                </a:lnTo>
                <a:lnTo>
                  <a:pt x="0" y="42334"/>
                </a:lnTo>
                <a:cubicBezTo>
                  <a:pt x="0" y="18954"/>
                  <a:pt x="18954" y="0"/>
                  <a:pt x="42334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algn="ctr" eaLnBrk="1" hangingPunct="1">
              <a:defRPr/>
            </a:pPr>
            <a:endParaRPr lang="en-BE"/>
          </a:p>
        </p:txBody>
      </p:sp>
      <p:sp>
        <p:nvSpPr>
          <p:cNvPr id="9" name="Arrondir un rectangle avec un coin du même côté 8">
            <a:extLst>
              <a:ext uri="{FF2B5EF4-FFF2-40B4-BE49-F238E27FC236}">
                <a16:creationId xmlns:a16="http://schemas.microsoft.com/office/drawing/2014/main" id="{71B9089C-149F-B642-BB17-3A247ACE36D5}"/>
              </a:ext>
            </a:extLst>
          </p:cNvPr>
          <p:cNvSpPr>
            <a:spLocks/>
          </p:cNvSpPr>
          <p:nvPr/>
        </p:nvSpPr>
        <p:spPr bwMode="auto">
          <a:xfrm>
            <a:off x="2209800" y="5453063"/>
            <a:ext cx="1371600" cy="254000"/>
          </a:xfrm>
          <a:custGeom>
            <a:avLst/>
            <a:gdLst>
              <a:gd name="T0" fmla="*/ 42334 w 1371600"/>
              <a:gd name="T1" fmla="*/ 0 h 254000"/>
              <a:gd name="T2" fmla="*/ 1329266 w 1371600"/>
              <a:gd name="T3" fmla="*/ 0 h 254000"/>
              <a:gd name="T4" fmla="*/ 1371600 w 1371600"/>
              <a:gd name="T5" fmla="*/ 42334 h 254000"/>
              <a:gd name="T6" fmla="*/ 1371600 w 1371600"/>
              <a:gd name="T7" fmla="*/ 254000 h 254000"/>
              <a:gd name="T8" fmla="*/ 1371600 w 1371600"/>
              <a:gd name="T9" fmla="*/ 254000 h 254000"/>
              <a:gd name="T10" fmla="*/ 0 w 1371600"/>
              <a:gd name="T11" fmla="*/ 254000 h 254000"/>
              <a:gd name="T12" fmla="*/ 0 w 1371600"/>
              <a:gd name="T13" fmla="*/ 254000 h 254000"/>
              <a:gd name="T14" fmla="*/ 0 w 1371600"/>
              <a:gd name="T15" fmla="*/ 42334 h 254000"/>
              <a:gd name="T16" fmla="*/ 42334 w 1371600"/>
              <a:gd name="T17" fmla="*/ 0 h 25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1600" h="254000">
                <a:moveTo>
                  <a:pt x="42334" y="0"/>
                </a:moveTo>
                <a:lnTo>
                  <a:pt x="1329266" y="0"/>
                </a:lnTo>
                <a:cubicBezTo>
                  <a:pt x="1352646" y="0"/>
                  <a:pt x="1371600" y="18954"/>
                  <a:pt x="1371600" y="42334"/>
                </a:cubicBezTo>
                <a:lnTo>
                  <a:pt x="1371600" y="254000"/>
                </a:lnTo>
                <a:lnTo>
                  <a:pt x="0" y="254000"/>
                </a:lnTo>
                <a:lnTo>
                  <a:pt x="0" y="42334"/>
                </a:lnTo>
                <a:cubicBezTo>
                  <a:pt x="0" y="18954"/>
                  <a:pt x="18954" y="0"/>
                  <a:pt x="42334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algn="ctr" eaLnBrk="1" hangingPunct="1">
              <a:defRPr/>
            </a:pPr>
            <a:endParaRPr lang="en-BE"/>
          </a:p>
        </p:txBody>
      </p:sp>
      <p:sp>
        <p:nvSpPr>
          <p:cNvPr id="10" name="Arrondir un rectangle avec un coin du même côté 9">
            <a:extLst>
              <a:ext uri="{FF2B5EF4-FFF2-40B4-BE49-F238E27FC236}">
                <a16:creationId xmlns:a16="http://schemas.microsoft.com/office/drawing/2014/main" id="{D1944783-E591-2040-9410-7189BC93F894}"/>
              </a:ext>
            </a:extLst>
          </p:cNvPr>
          <p:cNvSpPr>
            <a:spLocks/>
          </p:cNvSpPr>
          <p:nvPr/>
        </p:nvSpPr>
        <p:spPr bwMode="auto">
          <a:xfrm>
            <a:off x="2374900" y="5808663"/>
            <a:ext cx="1371600" cy="254000"/>
          </a:xfrm>
          <a:custGeom>
            <a:avLst/>
            <a:gdLst>
              <a:gd name="T0" fmla="*/ 42334 w 1371600"/>
              <a:gd name="T1" fmla="*/ 0 h 254000"/>
              <a:gd name="T2" fmla="*/ 1329266 w 1371600"/>
              <a:gd name="T3" fmla="*/ 0 h 254000"/>
              <a:gd name="T4" fmla="*/ 1371600 w 1371600"/>
              <a:gd name="T5" fmla="*/ 42334 h 254000"/>
              <a:gd name="T6" fmla="*/ 1371600 w 1371600"/>
              <a:gd name="T7" fmla="*/ 254000 h 254000"/>
              <a:gd name="T8" fmla="*/ 1371600 w 1371600"/>
              <a:gd name="T9" fmla="*/ 254000 h 254000"/>
              <a:gd name="T10" fmla="*/ 0 w 1371600"/>
              <a:gd name="T11" fmla="*/ 254000 h 254000"/>
              <a:gd name="T12" fmla="*/ 0 w 1371600"/>
              <a:gd name="T13" fmla="*/ 254000 h 254000"/>
              <a:gd name="T14" fmla="*/ 0 w 1371600"/>
              <a:gd name="T15" fmla="*/ 42334 h 254000"/>
              <a:gd name="T16" fmla="*/ 42334 w 1371600"/>
              <a:gd name="T17" fmla="*/ 0 h 254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1600" h="254000">
                <a:moveTo>
                  <a:pt x="42334" y="0"/>
                </a:moveTo>
                <a:lnTo>
                  <a:pt x="1329266" y="0"/>
                </a:lnTo>
                <a:cubicBezTo>
                  <a:pt x="1352646" y="0"/>
                  <a:pt x="1371600" y="18954"/>
                  <a:pt x="1371600" y="42334"/>
                </a:cubicBezTo>
                <a:lnTo>
                  <a:pt x="1371600" y="254000"/>
                </a:lnTo>
                <a:lnTo>
                  <a:pt x="0" y="254000"/>
                </a:lnTo>
                <a:lnTo>
                  <a:pt x="0" y="42334"/>
                </a:lnTo>
                <a:cubicBezTo>
                  <a:pt x="0" y="18954"/>
                  <a:pt x="18954" y="0"/>
                  <a:pt x="42334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algn="ctr" eaLnBrk="1" hangingPunct="1">
              <a:defRPr/>
            </a:pPr>
            <a:endParaRPr lang="en-BE"/>
          </a:p>
        </p:txBody>
      </p:sp>
      <p:sp>
        <p:nvSpPr>
          <p:cNvPr id="11" name="Arrondir un rectangle avec un coin du même côté 10">
            <a:extLst>
              <a:ext uri="{FF2B5EF4-FFF2-40B4-BE49-F238E27FC236}">
                <a16:creationId xmlns:a16="http://schemas.microsoft.com/office/drawing/2014/main" id="{77A3D59B-D056-0845-A2DE-D1B436CA30AD}"/>
              </a:ext>
            </a:extLst>
          </p:cNvPr>
          <p:cNvSpPr>
            <a:spLocks/>
          </p:cNvSpPr>
          <p:nvPr/>
        </p:nvSpPr>
        <p:spPr bwMode="auto">
          <a:xfrm>
            <a:off x="2100263" y="6315075"/>
            <a:ext cx="603250" cy="354013"/>
          </a:xfrm>
          <a:custGeom>
            <a:avLst/>
            <a:gdLst>
              <a:gd name="T0" fmla="*/ 59003 w 603250"/>
              <a:gd name="T1" fmla="*/ 0 h 354013"/>
              <a:gd name="T2" fmla="*/ 544247 w 603250"/>
              <a:gd name="T3" fmla="*/ 0 h 354013"/>
              <a:gd name="T4" fmla="*/ 603250 w 603250"/>
              <a:gd name="T5" fmla="*/ 59003 h 354013"/>
              <a:gd name="T6" fmla="*/ 603250 w 603250"/>
              <a:gd name="T7" fmla="*/ 354013 h 354013"/>
              <a:gd name="T8" fmla="*/ 603250 w 603250"/>
              <a:gd name="T9" fmla="*/ 354013 h 354013"/>
              <a:gd name="T10" fmla="*/ 0 w 603250"/>
              <a:gd name="T11" fmla="*/ 354013 h 354013"/>
              <a:gd name="T12" fmla="*/ 0 w 603250"/>
              <a:gd name="T13" fmla="*/ 354013 h 354013"/>
              <a:gd name="T14" fmla="*/ 0 w 603250"/>
              <a:gd name="T15" fmla="*/ 59003 h 354013"/>
              <a:gd name="T16" fmla="*/ 59003 w 603250"/>
              <a:gd name="T17" fmla="*/ 0 h 3540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03250" h="354013">
                <a:moveTo>
                  <a:pt x="59003" y="0"/>
                </a:moveTo>
                <a:lnTo>
                  <a:pt x="544247" y="0"/>
                </a:lnTo>
                <a:cubicBezTo>
                  <a:pt x="576833" y="0"/>
                  <a:pt x="603250" y="26417"/>
                  <a:pt x="603250" y="59003"/>
                </a:cubicBezTo>
                <a:lnTo>
                  <a:pt x="603250" y="354013"/>
                </a:lnTo>
                <a:lnTo>
                  <a:pt x="0" y="354013"/>
                </a:lnTo>
                <a:lnTo>
                  <a:pt x="0" y="59003"/>
                </a:lnTo>
                <a:cubicBezTo>
                  <a:pt x="0" y="26417"/>
                  <a:pt x="26417" y="0"/>
                  <a:pt x="59003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7355" tIns="33677" rIns="67355" bIns="33677"/>
          <a:lstStyle/>
          <a:p>
            <a:pPr algn="ctr" eaLnBrk="1" hangingPunct="1">
              <a:defRPr/>
            </a:pPr>
            <a:endParaRPr lang="en-BE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re 1">
            <a:extLst>
              <a:ext uri="{FF2B5EF4-FFF2-40B4-BE49-F238E27FC236}">
                <a16:creationId xmlns:a16="http://schemas.microsoft.com/office/drawing/2014/main" id="{9F9A2BD3-ABA2-436E-9DB2-84D122C3F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Content encoding</a:t>
            </a:r>
          </a:p>
        </p:txBody>
      </p:sp>
      <p:sp>
        <p:nvSpPr>
          <p:cNvPr id="112642" name="Espace réservé du contenu 2">
            <a:extLst>
              <a:ext uri="{FF2B5EF4-FFF2-40B4-BE49-F238E27FC236}">
                <a16:creationId xmlns:a16="http://schemas.microsoft.com/office/drawing/2014/main" id="{02DBF89B-6DA5-4E0F-9662-82E7046C6E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075" y="1946275"/>
            <a:ext cx="10145713" cy="4911725"/>
          </a:xfrm>
        </p:spPr>
        <p:txBody>
          <a:bodyPr/>
          <a:lstStyle/>
          <a:p>
            <a:pPr marL="981075" lvl="1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How to encode non-text data ?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Base64</a:t>
            </a:r>
          </a:p>
          <a:p>
            <a:pPr marL="981075" lvl="1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Base64</a:t>
            </a:r>
          </a:p>
          <a:p>
            <a:pPr marL="981075" lvl="1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uses ASCII characters A...Z,a...z,0...9, "+" et "/"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A=0, B=1, C=2, ... +=62 et /=63</a:t>
            </a:r>
          </a:p>
          <a:p>
            <a:pPr marL="981075" lvl="1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Each character is used to encode 6 bits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24 bits from initial message -&gt; 4 ASCII characters</a:t>
            </a:r>
          </a:p>
          <a:p>
            <a:pPr marL="981075" lvl="1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Special character </a:t>
            </a:r>
            <a:r>
              <a:rPr lang="ja-JP" altLang="en-US">
                <a:latin typeface="Arial" panose="020B0604020202020204" pitchFamily="34" charset="0"/>
              </a:rPr>
              <a:t>“</a:t>
            </a:r>
            <a:r>
              <a:rPr lang="en-US" altLang="ja-JP"/>
              <a:t>=</a:t>
            </a:r>
            <a:r>
              <a:rPr lang="ja-JP" altLang="en-US">
                <a:latin typeface="Arial" panose="020B0604020202020204" pitchFamily="34" charset="0"/>
              </a:rPr>
              <a:t>”</a:t>
            </a:r>
            <a:r>
              <a:rPr lang="en-US" altLang="ja-JP"/>
              <a:t> used for padding</a:t>
            </a:r>
          </a:p>
          <a:p>
            <a:pPr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endParaRPr lang="en-GB" altLang="en-US"/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>
            <a:extLst>
              <a:ext uri="{FF2B5EF4-FFF2-40B4-BE49-F238E27FC236}">
                <a16:creationId xmlns:a16="http://schemas.microsoft.com/office/drawing/2014/main" id="{FF4B5A19-3EFE-456F-BEB7-9456792F6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94848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Multipart/mixed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EEE02B1-BDD5-4DDB-8EAA-9ABAE0CEEADD}"/>
              </a:ext>
            </a:extLst>
          </p:cNvPr>
          <p:cNvSpPr>
            <a:spLocks/>
          </p:cNvSpPr>
          <p:nvPr/>
        </p:nvSpPr>
        <p:spPr bwMode="auto">
          <a:xfrm>
            <a:off x="658813" y="1617663"/>
            <a:ext cx="7896225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Date: Mon, 20 Sep 1999 16:33:16 +0200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From: Nathaniel Borenstein &lt;</a:t>
            </a:r>
            <a:r>
              <a:rPr lang="en-US" altLang="en-US" sz="1800" u="sng">
                <a:solidFill>
                  <a:srgbClr val="CCCC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  <a:hlinkClick r:id="rId3"/>
              </a:rPr>
              <a:t>nsb@bellcore.com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To: Ned Freed &lt;</a:t>
            </a:r>
            <a:r>
              <a:rPr lang="en-US" altLang="en-US" sz="1800" u="sng">
                <a:solidFill>
                  <a:srgbClr val="CCCC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ned@innosoft.com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  <a:hlinkClick r:id="" action="ppaction://noaction"/>
              </a:rPr>
              <a:t>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  <a:hlinkClick r:id="" action="ppaction://noaction"/>
              </a:rPr>
              <a:t>Subject: Test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MIME-Version: 1.0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Content-Type: multipart/mixed; boundary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="</a:t>
            </a: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simple boundary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"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preamble, to be ignored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--</a:t>
            </a: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simple boundary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Content-Type: text/plain; charset=us-ascii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partie 1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--</a:t>
            </a: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simple boundary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Content-Type: text/plain; charset=us-ascii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partie 2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--</a:t>
            </a:r>
            <a:r>
              <a:rPr lang="en-US" altLang="en-US" sz="18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simple boundary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>
            <a:extLst>
              <a:ext uri="{FF2B5EF4-FFF2-40B4-BE49-F238E27FC236}">
                <a16:creationId xmlns:a16="http://schemas.microsoft.com/office/drawing/2014/main" id="{C521AACB-B2CF-4D8C-9C74-1F19DA29D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Email protocols</a:t>
            </a:r>
          </a:p>
        </p:txBody>
      </p:sp>
      <p:pic>
        <p:nvPicPr>
          <p:cNvPr id="115714" name="Picture 2">
            <a:extLst>
              <a:ext uri="{FF2B5EF4-FFF2-40B4-BE49-F238E27FC236}">
                <a16:creationId xmlns:a16="http://schemas.microsoft.com/office/drawing/2014/main" id="{E0CEEA5F-3DE8-4348-B19B-437458A990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684463"/>
            <a:ext cx="4730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>
            <a:extLst>
              <a:ext uri="{FF2B5EF4-FFF2-40B4-BE49-F238E27FC236}">
                <a16:creationId xmlns:a16="http://schemas.microsoft.com/office/drawing/2014/main" id="{8E89AD15-1822-4B54-9CE3-991DD37598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236788"/>
            <a:ext cx="60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Line 4">
            <a:extLst>
              <a:ext uri="{FF2B5EF4-FFF2-40B4-BE49-F238E27FC236}">
                <a16:creationId xmlns:a16="http://schemas.microsoft.com/office/drawing/2014/main" id="{1848DB2D-5519-4636-82E3-CA46272060EA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359025" y="2482850"/>
            <a:ext cx="998538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pic>
        <p:nvPicPr>
          <p:cNvPr id="115717" name="Picture 5">
            <a:extLst>
              <a:ext uri="{FF2B5EF4-FFF2-40B4-BE49-F238E27FC236}">
                <a16:creationId xmlns:a16="http://schemas.microsoft.com/office/drawing/2014/main" id="{C018F2F4-7F6A-4851-B31C-762E56E6CD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198688"/>
            <a:ext cx="611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>
            <a:extLst>
              <a:ext uri="{FF2B5EF4-FFF2-40B4-BE49-F238E27FC236}">
                <a16:creationId xmlns:a16="http://schemas.microsoft.com/office/drawing/2014/main" id="{08871A60-8681-43A3-9BE4-FBDF929636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2693988"/>
            <a:ext cx="4730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Line 7">
            <a:extLst>
              <a:ext uri="{FF2B5EF4-FFF2-40B4-BE49-F238E27FC236}">
                <a16:creationId xmlns:a16="http://schemas.microsoft.com/office/drawing/2014/main" id="{2D4408C7-44E6-487E-8FAA-059AF615F58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967163" y="2520950"/>
            <a:ext cx="1493837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5720" name="Line 8">
            <a:extLst>
              <a:ext uri="{FF2B5EF4-FFF2-40B4-BE49-F238E27FC236}">
                <a16:creationId xmlns:a16="http://schemas.microsoft.com/office/drawing/2014/main" id="{76785E95-2A37-48DA-BEFF-D5E36C21C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188" y="2522538"/>
            <a:ext cx="1506537" cy="43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5721" name="Rectangle 9">
            <a:extLst>
              <a:ext uri="{FF2B5EF4-FFF2-40B4-BE49-F238E27FC236}">
                <a16:creationId xmlns:a16="http://schemas.microsoft.com/office/drawing/2014/main" id="{EA88C1D0-6935-4792-AF01-ECA4FAF5AB0C}"/>
              </a:ext>
            </a:extLst>
          </p:cNvPr>
          <p:cNvSpPr>
            <a:spLocks/>
          </p:cNvSpPr>
          <p:nvPr/>
        </p:nvSpPr>
        <p:spPr bwMode="auto">
          <a:xfrm>
            <a:off x="7319963" y="3228975"/>
            <a:ext cx="965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 u="sng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  <a:hlinkClick r:id="rId4"/>
              </a:rPr>
              <a:t>Bob@b.net</a:t>
            </a:r>
            <a:endParaRPr lang="en-US" altLang="en-US" sz="1500" u="sng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15722" name="Rectangle 10">
            <a:extLst>
              <a:ext uri="{FF2B5EF4-FFF2-40B4-BE49-F238E27FC236}">
                <a16:creationId xmlns:a16="http://schemas.microsoft.com/office/drawing/2014/main" id="{DA12867E-025F-4012-8E36-B6875984AD92}"/>
              </a:ext>
            </a:extLst>
          </p:cNvPr>
          <p:cNvSpPr>
            <a:spLocks/>
          </p:cNvSpPr>
          <p:nvPr/>
        </p:nvSpPr>
        <p:spPr bwMode="auto">
          <a:xfrm>
            <a:off x="1600200" y="3228975"/>
            <a:ext cx="10398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 u="sng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  <a:hlinkClick r:id="rId5"/>
              </a:rPr>
              <a:t>Alice@a.net</a:t>
            </a:r>
            <a:endParaRPr lang="en-US" altLang="en-US" sz="1500" u="sng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115723" name="Rectangle 11">
            <a:extLst>
              <a:ext uri="{FF2B5EF4-FFF2-40B4-BE49-F238E27FC236}">
                <a16:creationId xmlns:a16="http://schemas.microsoft.com/office/drawing/2014/main" id="{CE42B655-E398-46C3-923C-A1DE839AB781}"/>
              </a:ext>
            </a:extLst>
          </p:cNvPr>
          <p:cNvSpPr>
            <a:spLocks/>
          </p:cNvSpPr>
          <p:nvPr/>
        </p:nvSpPr>
        <p:spPr bwMode="auto">
          <a:xfrm>
            <a:off x="3208338" y="2905125"/>
            <a:ext cx="1135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 a.net</a:t>
            </a:r>
            <a:r>
              <a:rPr lang="ja-JP" altLang="en-US" sz="1500">
                <a:latin typeface="Arial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’</a:t>
            </a:r>
            <a:r>
              <a:rPr lang="en-US" altLang="ja-JP" sz="1500">
                <a:latin typeface="Helvetica" panose="020B0604020202020204" pitchFamily="34" charset="0"/>
                <a:sym typeface="Helvetica" panose="020B0604020202020204" pitchFamily="34" charset="0"/>
              </a:rPr>
              <a:t>s</a:t>
            </a:r>
            <a:br>
              <a:rPr lang="en-US" altLang="ja-JP" sz="1500">
                <a:latin typeface="Helvetica" panose="020B0604020202020204" pitchFamily="34" charset="0"/>
                <a:sym typeface="Helvetica" panose="020B0604020202020204" pitchFamily="34" charset="0"/>
              </a:rPr>
            </a:br>
            <a:r>
              <a:rPr lang="en-US" altLang="ja-JP" sz="1500">
                <a:latin typeface="Helvetica" panose="020B0604020202020204" pitchFamily="34" charset="0"/>
                <a:sym typeface="Helvetica" panose="020B0604020202020204" pitchFamily="34" charset="0"/>
              </a:rPr>
              <a:t>SMTP server</a:t>
            </a:r>
            <a:endParaRPr lang="en-US" altLang="en-US" sz="15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15724" name="Rectangle 12">
            <a:extLst>
              <a:ext uri="{FF2B5EF4-FFF2-40B4-BE49-F238E27FC236}">
                <a16:creationId xmlns:a16="http://schemas.microsoft.com/office/drawing/2014/main" id="{96274B2F-C2CE-4C70-8FEE-3FF2745557DA}"/>
              </a:ext>
            </a:extLst>
          </p:cNvPr>
          <p:cNvSpPr>
            <a:spLocks/>
          </p:cNvSpPr>
          <p:nvPr/>
        </p:nvSpPr>
        <p:spPr bwMode="auto">
          <a:xfrm>
            <a:off x="5197475" y="2874963"/>
            <a:ext cx="12350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b.net</a:t>
            </a:r>
            <a:r>
              <a:rPr lang="ja-JP" altLang="en-US" sz="1500">
                <a:latin typeface="Arial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’</a:t>
            </a:r>
            <a:r>
              <a:rPr lang="en-US" altLang="ja-JP" sz="1500">
                <a:latin typeface="Helvetica" panose="020B0604020202020204" pitchFamily="34" charset="0"/>
                <a:sym typeface="Helvetica" panose="020B0604020202020204" pitchFamily="34" charset="0"/>
              </a:rPr>
              <a:t>s SMTP</a:t>
            </a:r>
            <a:br>
              <a:rPr lang="en-US" altLang="ja-JP" sz="1500">
                <a:latin typeface="Helvetica" panose="020B0604020202020204" pitchFamily="34" charset="0"/>
                <a:sym typeface="Helvetica" panose="020B0604020202020204" pitchFamily="34" charset="0"/>
              </a:rPr>
            </a:br>
            <a:r>
              <a:rPr lang="en-US" altLang="ja-JP" sz="1500">
                <a:latin typeface="Helvetica" panose="020B0604020202020204" pitchFamily="34" charset="0"/>
                <a:sym typeface="Helvetica" panose="020B0604020202020204" pitchFamily="34" charset="0"/>
              </a:rPr>
              <a:t>server</a:t>
            </a:r>
            <a:endParaRPr lang="en-US" altLang="en-US" sz="1500"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grpSp>
        <p:nvGrpSpPr>
          <p:cNvPr id="115725" name="Group 13">
            <a:extLst>
              <a:ext uri="{FF2B5EF4-FFF2-40B4-BE49-F238E27FC236}">
                <a16:creationId xmlns:a16="http://schemas.microsoft.com/office/drawing/2014/main" id="{99361609-7DB3-40B5-8C8B-9E3D161CB512}"/>
              </a:ext>
            </a:extLst>
          </p:cNvPr>
          <p:cNvGrpSpPr>
            <a:grpSpLocks/>
          </p:cNvGrpSpPr>
          <p:nvPr/>
        </p:nvGrpSpPr>
        <p:grpSpPr bwMode="auto">
          <a:xfrm>
            <a:off x="2570163" y="2592388"/>
            <a:ext cx="538162" cy="207962"/>
            <a:chOff x="3" y="0"/>
            <a:chExt cx="445" cy="185"/>
          </a:xfrm>
        </p:grpSpPr>
        <p:sp>
          <p:nvSpPr>
            <p:cNvPr id="115732" name="Rectangle 14">
              <a:extLst>
                <a:ext uri="{FF2B5EF4-FFF2-40B4-BE49-F238E27FC236}">
                  <a16:creationId xmlns:a16="http://schemas.microsoft.com/office/drawing/2014/main" id="{C5085D17-BA4D-4F30-A725-1E9ABA2D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445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15733" name="Rectangle 15">
              <a:extLst>
                <a:ext uri="{FF2B5EF4-FFF2-40B4-BE49-F238E27FC236}">
                  <a16:creationId xmlns:a16="http://schemas.microsoft.com/office/drawing/2014/main" id="{3AF10390-6184-4ACC-B5C1-A58237F0D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0"/>
              <a:ext cx="4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SMTP</a:t>
              </a:r>
            </a:p>
          </p:txBody>
        </p:sp>
      </p:grpSp>
      <p:grpSp>
        <p:nvGrpSpPr>
          <p:cNvPr id="115726" name="Group 16">
            <a:extLst>
              <a:ext uri="{FF2B5EF4-FFF2-40B4-BE49-F238E27FC236}">
                <a16:creationId xmlns:a16="http://schemas.microsoft.com/office/drawing/2014/main" id="{2BAAB8A3-81A8-44F0-A2AA-73AD1603FD33}"/>
              </a:ext>
            </a:extLst>
          </p:cNvPr>
          <p:cNvGrpSpPr>
            <a:grpSpLocks/>
          </p:cNvGrpSpPr>
          <p:nvPr/>
        </p:nvGrpSpPr>
        <p:grpSpPr bwMode="auto">
          <a:xfrm>
            <a:off x="6275388" y="2505075"/>
            <a:ext cx="1184275" cy="411163"/>
            <a:chOff x="0" y="0"/>
            <a:chExt cx="980" cy="369"/>
          </a:xfrm>
        </p:grpSpPr>
        <p:sp>
          <p:nvSpPr>
            <p:cNvPr id="115730" name="Rectangle 17">
              <a:extLst>
                <a:ext uri="{FF2B5EF4-FFF2-40B4-BE49-F238E27FC236}">
                  <a16:creationId xmlns:a16="http://schemas.microsoft.com/office/drawing/2014/main" id="{8D40B0B5-BC8F-40D3-AB94-968393CA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80" cy="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15731" name="Rectangle 18">
              <a:extLst>
                <a:ext uri="{FF2B5EF4-FFF2-40B4-BE49-F238E27FC236}">
                  <a16:creationId xmlns:a16="http://schemas.microsoft.com/office/drawing/2014/main" id="{93E8F9AF-C220-4C9F-B354-BD8FE2B83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" y="0"/>
              <a:ext cx="57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Email</a:t>
              </a:r>
              <a:b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retrieval</a:t>
              </a:r>
            </a:p>
          </p:txBody>
        </p:sp>
      </p:grpSp>
      <p:grpSp>
        <p:nvGrpSpPr>
          <p:cNvPr id="115727" name="Group 19">
            <a:extLst>
              <a:ext uri="{FF2B5EF4-FFF2-40B4-BE49-F238E27FC236}">
                <a16:creationId xmlns:a16="http://schemas.microsoft.com/office/drawing/2014/main" id="{B8AF91A1-E3FD-4EF5-A7CA-D775AFEC78C8}"/>
              </a:ext>
            </a:extLst>
          </p:cNvPr>
          <p:cNvGrpSpPr>
            <a:grpSpLocks/>
          </p:cNvGrpSpPr>
          <p:nvPr/>
        </p:nvGrpSpPr>
        <p:grpSpPr bwMode="auto">
          <a:xfrm>
            <a:off x="4505325" y="2439988"/>
            <a:ext cx="538163" cy="206375"/>
            <a:chOff x="3" y="0"/>
            <a:chExt cx="445" cy="185"/>
          </a:xfrm>
        </p:grpSpPr>
        <p:sp>
          <p:nvSpPr>
            <p:cNvPr id="115728" name="Rectangle 20">
              <a:extLst>
                <a:ext uri="{FF2B5EF4-FFF2-40B4-BE49-F238E27FC236}">
                  <a16:creationId xmlns:a16="http://schemas.microsoft.com/office/drawing/2014/main" id="{30B2CEC6-6DB4-48C3-88B5-7F2BF0F3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" y="0"/>
              <a:ext cx="445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15729" name="Rectangle 21">
              <a:extLst>
                <a:ext uri="{FF2B5EF4-FFF2-40B4-BE49-F238E27FC236}">
                  <a16:creationId xmlns:a16="http://schemas.microsoft.com/office/drawing/2014/main" id="{7C36201B-86FF-4095-A309-5A091A5BA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0"/>
              <a:ext cx="44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SMTP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A3AA11C-679E-BF40-A971-99F368A4CF7C}"/>
              </a:ext>
            </a:extLst>
          </p:cNvPr>
          <p:cNvSpPr txBox="1"/>
          <p:nvPr/>
        </p:nvSpPr>
        <p:spPr>
          <a:xfrm>
            <a:off x="3490323" y="3895726"/>
            <a:ext cx="5469767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Email retrieval:</a:t>
            </a:r>
          </a:p>
          <a:p>
            <a:pPr marL="457200" indent="-457200">
              <a:buFontTx/>
              <a:buChar char="-"/>
            </a:pPr>
            <a:r>
              <a:rPr lang="nl-BE"/>
              <a:t>POP</a:t>
            </a:r>
          </a:p>
          <a:p>
            <a:pPr marL="457200" indent="-457200">
              <a:buFontTx/>
              <a:buChar char="-"/>
            </a:pPr>
            <a:r>
              <a:rPr lang="nl-BE"/>
              <a:t>IMAP</a:t>
            </a:r>
          </a:p>
          <a:p>
            <a:pPr marL="457200" indent="-457200">
              <a:buFontTx/>
              <a:buChar char="-"/>
            </a:pPr>
            <a:r>
              <a:rPr lang="nl-BE"/>
              <a:t>Web interface</a:t>
            </a:r>
          </a:p>
          <a:p>
            <a:pPr marL="457200" indent="-457200">
              <a:buFontTx/>
              <a:buChar char="-"/>
            </a:pPr>
            <a:r>
              <a:rPr lang="nl-BE"/>
              <a:t>File access (/var/mail on Unix)</a:t>
            </a:r>
            <a:endParaRPr lang="en-B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C905-854C-A94C-B015-8716D60F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87" y="7485"/>
            <a:ext cx="7972425" cy="1714500"/>
          </a:xfrm>
        </p:spPr>
        <p:txBody>
          <a:bodyPr/>
          <a:lstStyle/>
          <a:p>
            <a:r>
              <a:rPr lang="en-BE"/>
              <a:t>SMTP : sending email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D001-9580-F2BB-F097-F4327DB9357F}"/>
              </a:ext>
            </a:extLst>
          </p:cNvPr>
          <p:cNvSpPr txBox="1"/>
          <p:nvPr/>
        </p:nvSpPr>
        <p:spPr>
          <a:xfrm>
            <a:off x="2792760" y="1268760"/>
            <a:ext cx="773380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S: 220 </a:t>
            </a:r>
            <a:r>
              <a:rPr lang="en-GB" sz="1600" err="1">
                <a:solidFill>
                  <a:srgbClr val="0000FF"/>
                </a:solidFill>
                <a:effectLst/>
                <a:latin typeface="Courier" pitchFamily="2" charset="0"/>
              </a:rPr>
              <a:t>smtp.example.com</a:t>
            </a:r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 ESMTP Postfix</a:t>
            </a:r>
            <a:r>
              <a:rPr lang="en-GB" sz="1600">
                <a:latin typeface="Courier" pitchFamily="2" charset="0"/>
              </a:rPr>
              <a:t>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HELO </a:t>
            </a:r>
            <a:r>
              <a:rPr lang="en-GB" sz="1600" err="1">
                <a:solidFill>
                  <a:srgbClr val="FF0000"/>
                </a:solidFill>
                <a:latin typeface="Courier" pitchFamily="2" charset="0"/>
              </a:rPr>
              <a:t>relay.example.org</a:t>
            </a:r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 </a:t>
            </a:r>
          </a:p>
          <a:p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S: 250 Hello </a:t>
            </a:r>
            <a:r>
              <a:rPr lang="en-GB" sz="1600" err="1">
                <a:solidFill>
                  <a:srgbClr val="0000FF"/>
                </a:solidFill>
                <a:effectLst/>
                <a:latin typeface="Courier" pitchFamily="2" charset="0"/>
              </a:rPr>
              <a:t>relay.example.org</a:t>
            </a:r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, I am glad to meet you</a:t>
            </a:r>
            <a:r>
              <a:rPr lang="en-GB" sz="1600">
                <a:latin typeface="Courier" pitchFamily="2" charset="0"/>
              </a:rPr>
              <a:t>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MAIL FROM:&lt;</a:t>
            </a:r>
            <a:r>
              <a:rPr lang="en-GB" sz="1600" err="1">
                <a:solidFill>
                  <a:srgbClr val="FF0000"/>
                </a:solidFill>
                <a:latin typeface="Courier" pitchFamily="2" charset="0"/>
              </a:rPr>
              <a:t>bob@example.org</a:t>
            </a:r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&gt; </a:t>
            </a:r>
          </a:p>
          <a:p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S: 250 Ok</a:t>
            </a:r>
            <a:r>
              <a:rPr lang="en-GB" sz="1600">
                <a:latin typeface="Courier" pitchFamily="2" charset="0"/>
              </a:rPr>
              <a:t>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RCPT TO:&lt;</a:t>
            </a:r>
            <a:r>
              <a:rPr lang="en-GB" sz="1600" err="1">
                <a:solidFill>
                  <a:srgbClr val="FF0000"/>
                </a:solidFill>
                <a:latin typeface="Courier" pitchFamily="2" charset="0"/>
              </a:rPr>
              <a:t>alice@example.com</a:t>
            </a:r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&gt; </a:t>
            </a:r>
          </a:p>
          <a:p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S: 250 Ok</a:t>
            </a:r>
            <a:r>
              <a:rPr lang="en-GB" sz="1600">
                <a:latin typeface="Courier" pitchFamily="2" charset="0"/>
              </a:rPr>
              <a:t>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RCPT TO:&lt;</a:t>
            </a:r>
            <a:r>
              <a:rPr lang="en-GB" sz="1600" err="1">
                <a:solidFill>
                  <a:srgbClr val="FF0000"/>
                </a:solidFill>
                <a:latin typeface="Courier" pitchFamily="2" charset="0"/>
              </a:rPr>
              <a:t>theboss@example.com</a:t>
            </a:r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&gt; </a:t>
            </a:r>
          </a:p>
          <a:p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S: 250 Ok</a:t>
            </a:r>
            <a:r>
              <a:rPr lang="en-GB" sz="1600">
                <a:latin typeface="Courier" pitchFamily="2" charset="0"/>
              </a:rPr>
              <a:t>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DATA </a:t>
            </a:r>
          </a:p>
          <a:p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S: 354 End data with &lt;CR&gt;&lt;LF&gt;.&lt;CR&gt;&lt;LF&gt;</a:t>
            </a:r>
            <a:r>
              <a:rPr lang="en-GB" sz="1600">
                <a:latin typeface="Courier" pitchFamily="2" charset="0"/>
              </a:rPr>
              <a:t> </a:t>
            </a:r>
          </a:p>
          <a:p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C: From: "Bob Example" &lt;</a:t>
            </a:r>
            <a:r>
              <a:rPr lang="en-GB" sz="1400" err="1">
                <a:solidFill>
                  <a:srgbClr val="FF0000"/>
                </a:solidFill>
                <a:latin typeface="Courier" pitchFamily="2" charset="0"/>
              </a:rPr>
              <a:t>bob@example.org</a:t>
            </a:r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&gt; </a:t>
            </a:r>
          </a:p>
          <a:p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C: To: "Alice Example" &lt;</a:t>
            </a:r>
            <a:r>
              <a:rPr lang="en-GB" sz="1400" err="1">
                <a:solidFill>
                  <a:srgbClr val="FF0000"/>
                </a:solidFill>
                <a:latin typeface="Courier" pitchFamily="2" charset="0"/>
              </a:rPr>
              <a:t>alice@example.com</a:t>
            </a:r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&gt; </a:t>
            </a:r>
          </a:p>
          <a:p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C: Cc: </a:t>
            </a:r>
            <a:r>
              <a:rPr lang="en-GB" sz="1400" err="1">
                <a:solidFill>
                  <a:srgbClr val="FF0000"/>
                </a:solidFill>
                <a:latin typeface="Courier" pitchFamily="2" charset="0"/>
              </a:rPr>
              <a:t>theboss@example.com</a:t>
            </a:r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 </a:t>
            </a:r>
          </a:p>
          <a:p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C: Date: Tue, 15 Jan 2008 16:02:43 -0500 </a:t>
            </a:r>
          </a:p>
          <a:p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C: Subject: Test message C: C: Hello Alice. </a:t>
            </a:r>
          </a:p>
          <a:p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C: This is a test message with 5 header fields and 4 lines in the message body. </a:t>
            </a:r>
          </a:p>
          <a:p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C: Your friend, </a:t>
            </a:r>
          </a:p>
          <a:p>
            <a:r>
              <a:rPr lang="en-GB" sz="1400">
                <a:solidFill>
                  <a:srgbClr val="FF0000"/>
                </a:solidFill>
                <a:latin typeface="Courier" pitchFamily="2" charset="0"/>
              </a:rPr>
              <a:t>C: Bob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. </a:t>
            </a:r>
          </a:p>
          <a:p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S: 250 Ok: queued as 12345</a:t>
            </a:r>
            <a:r>
              <a:rPr lang="en-GB" sz="1600">
                <a:latin typeface="Courier" pitchFamily="2" charset="0"/>
              </a:rPr>
              <a:t>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QUIT </a:t>
            </a:r>
          </a:p>
          <a:p>
            <a:r>
              <a:rPr lang="en-GB" sz="1600">
                <a:solidFill>
                  <a:srgbClr val="0000FF"/>
                </a:solidFill>
                <a:effectLst/>
                <a:latin typeface="Courier" pitchFamily="2" charset="0"/>
              </a:rPr>
              <a:t>S: 221 Bye</a:t>
            </a:r>
            <a:endParaRPr lang="en-BE" sz="160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142147-4F34-55E8-051A-49CBBB6710C8}"/>
              </a:ext>
            </a:extLst>
          </p:cNvPr>
          <p:cNvSpPr txBox="1"/>
          <p:nvPr/>
        </p:nvSpPr>
        <p:spPr>
          <a:xfrm>
            <a:off x="344488" y="1484784"/>
            <a:ext cx="23038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Client</a:t>
            </a:r>
            <a:r>
              <a:rPr lang="en-BE" sz="2400"/>
              <a:t> opens </a:t>
            </a:r>
            <a:br>
              <a:rPr lang="en-BE" sz="2400"/>
            </a:br>
            <a:r>
              <a:rPr lang="en-BE" sz="2400"/>
              <a:t>TCP connection </a:t>
            </a:r>
            <a:br>
              <a:rPr lang="en-BE" sz="2400"/>
            </a:br>
            <a:r>
              <a:rPr lang="en-BE" sz="2400"/>
              <a:t>with </a:t>
            </a:r>
            <a:r>
              <a:rPr lang="en-BE" sz="2400">
                <a:solidFill>
                  <a:srgbClr val="0070C0"/>
                </a:solidFill>
              </a:rPr>
              <a:t>server</a:t>
            </a:r>
            <a:r>
              <a:rPr lang="en-BE" sz="2400"/>
              <a:t> </a:t>
            </a:r>
            <a:br>
              <a:rPr lang="en-BE" sz="2400"/>
            </a:br>
            <a:r>
              <a:rPr lang="en-BE" sz="2400"/>
              <a:t>port 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13737-8E47-564A-9562-EA0DB8AFFE87}"/>
              </a:ext>
            </a:extLst>
          </p:cNvPr>
          <p:cNvSpPr/>
          <p:nvPr/>
        </p:nvSpPr>
        <p:spPr bwMode="auto">
          <a:xfrm>
            <a:off x="2792760" y="1556792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55A5A2-34E2-5373-2069-3996903B7982}"/>
              </a:ext>
            </a:extLst>
          </p:cNvPr>
          <p:cNvSpPr/>
          <p:nvPr/>
        </p:nvSpPr>
        <p:spPr bwMode="auto">
          <a:xfrm>
            <a:off x="2790386" y="1772816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57F13A-0B87-695C-9E45-722BB0CDEF8F}"/>
              </a:ext>
            </a:extLst>
          </p:cNvPr>
          <p:cNvSpPr/>
          <p:nvPr/>
        </p:nvSpPr>
        <p:spPr bwMode="auto">
          <a:xfrm>
            <a:off x="2767399" y="1997042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0D20B1-EA28-8B8D-1DC5-A3E8E9C4A332}"/>
              </a:ext>
            </a:extLst>
          </p:cNvPr>
          <p:cNvSpPr/>
          <p:nvPr/>
        </p:nvSpPr>
        <p:spPr bwMode="auto">
          <a:xfrm>
            <a:off x="2741052" y="2191889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D122D-8560-8883-787F-E4CFF184AB0B}"/>
              </a:ext>
            </a:extLst>
          </p:cNvPr>
          <p:cNvSpPr/>
          <p:nvPr/>
        </p:nvSpPr>
        <p:spPr bwMode="auto">
          <a:xfrm>
            <a:off x="2798076" y="2504086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FC8EA-D214-8D52-BF81-C5E77FBC7358}"/>
              </a:ext>
            </a:extLst>
          </p:cNvPr>
          <p:cNvSpPr/>
          <p:nvPr/>
        </p:nvSpPr>
        <p:spPr bwMode="auto">
          <a:xfrm>
            <a:off x="2707827" y="2698933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229E22-1644-1A10-53D7-149A14FEE24D}"/>
              </a:ext>
            </a:extLst>
          </p:cNvPr>
          <p:cNvSpPr/>
          <p:nvPr/>
        </p:nvSpPr>
        <p:spPr bwMode="auto">
          <a:xfrm>
            <a:off x="2806807" y="2957551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EC804-9EFC-CB17-D028-9FE326D16455}"/>
              </a:ext>
            </a:extLst>
          </p:cNvPr>
          <p:cNvSpPr/>
          <p:nvPr/>
        </p:nvSpPr>
        <p:spPr bwMode="auto">
          <a:xfrm>
            <a:off x="2707827" y="3163847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A753A5-7DEC-A311-2726-A7B7758AC5B0}"/>
              </a:ext>
            </a:extLst>
          </p:cNvPr>
          <p:cNvSpPr/>
          <p:nvPr/>
        </p:nvSpPr>
        <p:spPr bwMode="auto">
          <a:xfrm>
            <a:off x="2737587" y="3408983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EFD2B-C6F8-D32E-9CCF-1AD4D9BA9C9D}"/>
              </a:ext>
            </a:extLst>
          </p:cNvPr>
          <p:cNvSpPr/>
          <p:nvPr/>
        </p:nvSpPr>
        <p:spPr bwMode="auto">
          <a:xfrm>
            <a:off x="2778554" y="3675881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9E8C9-F302-2471-0B33-48AA3A244BF6}"/>
              </a:ext>
            </a:extLst>
          </p:cNvPr>
          <p:cNvSpPr/>
          <p:nvPr/>
        </p:nvSpPr>
        <p:spPr bwMode="auto">
          <a:xfrm>
            <a:off x="2790386" y="4027684"/>
            <a:ext cx="6984776" cy="220962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3048-A4AD-010B-928D-28D97CAF3784}"/>
              </a:ext>
            </a:extLst>
          </p:cNvPr>
          <p:cNvSpPr/>
          <p:nvPr/>
        </p:nvSpPr>
        <p:spPr bwMode="auto">
          <a:xfrm>
            <a:off x="2834438" y="6093296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278388-0A4B-661F-2625-1BA385CAE73C}"/>
              </a:ext>
            </a:extLst>
          </p:cNvPr>
          <p:cNvSpPr/>
          <p:nvPr/>
        </p:nvSpPr>
        <p:spPr bwMode="auto">
          <a:xfrm>
            <a:off x="2737587" y="6366384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A4C8FB-480C-43F8-59A2-D9CCFA969B86}"/>
              </a:ext>
            </a:extLst>
          </p:cNvPr>
          <p:cNvSpPr/>
          <p:nvPr/>
        </p:nvSpPr>
        <p:spPr bwMode="auto">
          <a:xfrm>
            <a:off x="2822520" y="6573017"/>
            <a:ext cx="6984776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1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B48C-F952-5880-0EA9-9E5031B5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POP : retrieving email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EB8CF-F53F-8D9A-7336-079F2791CE49}"/>
              </a:ext>
            </a:extLst>
          </p:cNvPr>
          <p:cNvSpPr txBox="1"/>
          <p:nvPr/>
        </p:nvSpPr>
        <p:spPr>
          <a:xfrm>
            <a:off x="2129137" y="1628800"/>
            <a:ext cx="77768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+OK POP3 server ready &lt;1896.697170952@dbc.mtview.ca.us&gt;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APOP </a:t>
            </a:r>
            <a:r>
              <a:rPr lang="en-GB" sz="1600" err="1">
                <a:solidFill>
                  <a:srgbClr val="FF0000"/>
                </a:solidFill>
                <a:latin typeface="Courier" pitchFamily="2" charset="0"/>
              </a:rPr>
              <a:t>mrose</a:t>
            </a:r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 c4c9334bac560ecc979e58001b3e22fb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+OK </a:t>
            </a:r>
            <a:r>
              <a:rPr lang="en-GB" sz="1600" err="1">
                <a:solidFill>
                  <a:srgbClr val="0070C0"/>
                </a:solidFill>
                <a:latin typeface="Courier" pitchFamily="2" charset="0"/>
              </a:rPr>
              <a:t>mrose's</a:t>
            </a:r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 maildrop has 2 messages (320 octets)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STAT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+OK 2 320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LIST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+OK 2 messages (320 octets)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1 120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2 200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.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RETR 1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+OK 120 octets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</a:t>
            </a:r>
            <a:r>
              <a:rPr lang="en-GB" sz="1600" i="1">
                <a:solidFill>
                  <a:srgbClr val="0070C0"/>
                </a:solidFill>
                <a:latin typeface="Courier" pitchFamily="2" charset="0"/>
              </a:rPr>
              <a:t>&lt;the POP3 server sends message 1&gt;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.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DELE 1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+OK message 1 deleted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DELE 2 </a:t>
            </a:r>
          </a:p>
          <a:p>
            <a:r>
              <a:rPr lang="en-GB" sz="1600">
                <a:solidFill>
                  <a:srgbClr val="0070C0"/>
                </a:solidFill>
                <a:latin typeface="Courier" pitchFamily="2" charset="0"/>
              </a:rPr>
              <a:t>S: +OK message 2 deleted </a:t>
            </a:r>
          </a:p>
          <a:p>
            <a:r>
              <a:rPr lang="en-GB" sz="1600">
                <a:solidFill>
                  <a:srgbClr val="FF0000"/>
                </a:solidFill>
                <a:latin typeface="Courier" pitchFamily="2" charset="0"/>
              </a:rPr>
              <a:t>C: QUIT </a:t>
            </a:r>
          </a:p>
          <a:p>
            <a:r>
              <a:rPr lang="en-GB" sz="1600">
                <a:latin typeface="Courier" pitchFamily="2" charset="0"/>
              </a:rPr>
              <a:t>S: +OK </a:t>
            </a:r>
            <a:r>
              <a:rPr lang="en-GB" sz="1600" err="1">
                <a:latin typeface="Courier" pitchFamily="2" charset="0"/>
              </a:rPr>
              <a:t>dewey</a:t>
            </a:r>
            <a:r>
              <a:rPr lang="en-GB" sz="1600">
                <a:latin typeface="Courier" pitchFamily="2" charset="0"/>
              </a:rPr>
              <a:t> POP3 server signing off (maildrop empty)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DCBCD-6746-DA22-84EC-579D2BD9D582}"/>
              </a:ext>
            </a:extLst>
          </p:cNvPr>
          <p:cNvSpPr/>
          <p:nvPr/>
        </p:nvSpPr>
        <p:spPr bwMode="auto">
          <a:xfrm>
            <a:off x="2129137" y="1946275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A1CC1-AEBD-C57C-900D-BA35976C9D41}"/>
              </a:ext>
            </a:extLst>
          </p:cNvPr>
          <p:cNvSpPr/>
          <p:nvPr/>
        </p:nvSpPr>
        <p:spPr bwMode="auto">
          <a:xfrm>
            <a:off x="2129137" y="2166737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BCC63-E738-F84A-6D64-A57252A9B516}"/>
              </a:ext>
            </a:extLst>
          </p:cNvPr>
          <p:cNvSpPr/>
          <p:nvPr/>
        </p:nvSpPr>
        <p:spPr bwMode="auto">
          <a:xfrm>
            <a:off x="2129137" y="2382761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6AD4F3-F5A2-CFA6-6052-421F964C83A8}"/>
              </a:ext>
            </a:extLst>
          </p:cNvPr>
          <p:cNvSpPr/>
          <p:nvPr/>
        </p:nvSpPr>
        <p:spPr bwMode="auto">
          <a:xfrm>
            <a:off x="2156905" y="2626898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F4589B-4522-BC85-C1F6-893037E525D0}"/>
              </a:ext>
            </a:extLst>
          </p:cNvPr>
          <p:cNvSpPr/>
          <p:nvPr/>
        </p:nvSpPr>
        <p:spPr bwMode="auto">
          <a:xfrm>
            <a:off x="2129137" y="2873004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55899-DBF8-DC4C-582A-F0CC114EA95E}"/>
              </a:ext>
            </a:extLst>
          </p:cNvPr>
          <p:cNvSpPr/>
          <p:nvPr/>
        </p:nvSpPr>
        <p:spPr bwMode="auto">
          <a:xfrm>
            <a:off x="2110413" y="3127276"/>
            <a:ext cx="6984776" cy="102180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D30D9-57E8-807B-5CE8-DCEA875F007F}"/>
              </a:ext>
            </a:extLst>
          </p:cNvPr>
          <p:cNvSpPr/>
          <p:nvPr/>
        </p:nvSpPr>
        <p:spPr bwMode="auto">
          <a:xfrm>
            <a:off x="2150185" y="4135304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6B878A-3AB4-096B-E52F-02882ABCDA6E}"/>
              </a:ext>
            </a:extLst>
          </p:cNvPr>
          <p:cNvSpPr/>
          <p:nvPr/>
        </p:nvSpPr>
        <p:spPr bwMode="auto">
          <a:xfrm>
            <a:off x="2145717" y="4357866"/>
            <a:ext cx="6984776" cy="75619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F35D55-0E3F-5322-CE21-3611B1EBE4B1}"/>
              </a:ext>
            </a:extLst>
          </p:cNvPr>
          <p:cNvSpPr/>
          <p:nvPr/>
        </p:nvSpPr>
        <p:spPr bwMode="auto">
          <a:xfrm>
            <a:off x="2156905" y="5087344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AA88A-0B35-89C5-0C1D-14D1669E7E48}"/>
              </a:ext>
            </a:extLst>
          </p:cNvPr>
          <p:cNvSpPr/>
          <p:nvPr/>
        </p:nvSpPr>
        <p:spPr bwMode="auto">
          <a:xfrm>
            <a:off x="2110413" y="5376167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0B0AD3-57C1-BE88-DB00-1122C4562620}"/>
              </a:ext>
            </a:extLst>
          </p:cNvPr>
          <p:cNvSpPr/>
          <p:nvPr/>
        </p:nvSpPr>
        <p:spPr bwMode="auto">
          <a:xfrm>
            <a:off x="2110413" y="5578415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23F796-1E33-877F-B2F7-514254045138}"/>
              </a:ext>
            </a:extLst>
          </p:cNvPr>
          <p:cNvSpPr/>
          <p:nvPr/>
        </p:nvSpPr>
        <p:spPr bwMode="auto">
          <a:xfrm>
            <a:off x="2110413" y="5800553"/>
            <a:ext cx="6984776" cy="2160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4C2BA-4859-27DC-48F5-03A5578A3E0C}"/>
              </a:ext>
            </a:extLst>
          </p:cNvPr>
          <p:cNvSpPr/>
          <p:nvPr/>
        </p:nvSpPr>
        <p:spPr bwMode="auto">
          <a:xfrm>
            <a:off x="2129137" y="5996687"/>
            <a:ext cx="6984776" cy="32378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334C00-B9CB-97B7-2B0A-DCC3D80C59BA}"/>
              </a:ext>
            </a:extLst>
          </p:cNvPr>
          <p:cNvSpPr/>
          <p:nvPr/>
        </p:nvSpPr>
        <p:spPr bwMode="auto">
          <a:xfrm>
            <a:off x="2156905" y="6252329"/>
            <a:ext cx="6984776" cy="32378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26B8B9-DB25-B9DB-B7D1-AF8857EB9D7B}"/>
              </a:ext>
            </a:extLst>
          </p:cNvPr>
          <p:cNvSpPr txBox="1"/>
          <p:nvPr/>
        </p:nvSpPr>
        <p:spPr>
          <a:xfrm>
            <a:off x="344488" y="1484784"/>
            <a:ext cx="23038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>
                <a:solidFill>
                  <a:srgbClr val="FF0000"/>
                </a:solidFill>
              </a:rPr>
              <a:t>Client</a:t>
            </a:r>
            <a:r>
              <a:rPr lang="en-BE" sz="2400"/>
              <a:t> opens </a:t>
            </a:r>
            <a:br>
              <a:rPr lang="en-BE" sz="2400"/>
            </a:br>
            <a:r>
              <a:rPr lang="en-BE" sz="2400"/>
              <a:t>TCP connection </a:t>
            </a:r>
            <a:br>
              <a:rPr lang="en-BE" sz="2400"/>
            </a:br>
            <a:r>
              <a:rPr lang="en-BE" sz="2400"/>
              <a:t>with </a:t>
            </a:r>
            <a:r>
              <a:rPr lang="en-BE" sz="2400">
                <a:solidFill>
                  <a:srgbClr val="0070C0"/>
                </a:solidFill>
              </a:rPr>
              <a:t>server</a:t>
            </a:r>
            <a:r>
              <a:rPr lang="en-BE" sz="2400"/>
              <a:t> </a:t>
            </a:r>
            <a:br>
              <a:rPr lang="en-BE" sz="2400"/>
            </a:br>
            <a:r>
              <a:rPr lang="en-BE" sz="2400"/>
              <a:t>port 110</a:t>
            </a:r>
          </a:p>
        </p:txBody>
      </p:sp>
    </p:spTree>
    <p:extLst>
      <p:ext uri="{BB962C8B-B14F-4D97-AF65-F5344CB8AC3E}">
        <p14:creationId xmlns:p14="http://schemas.microsoft.com/office/powerpoint/2010/main" val="128187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>
            <a:extLst>
              <a:ext uri="{FF2B5EF4-FFF2-40B4-BE49-F238E27FC236}">
                <a16:creationId xmlns:a16="http://schemas.microsoft.com/office/drawing/2014/main" id="{A88E0A3D-0343-4390-9170-C386B7633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DE3C9796-60A4-44F6-848E-F59C45F42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050" eaLnBrk="1" hangingPunct="1"/>
            <a:r>
              <a:rPr lang="en-US" altLang="en-US"/>
              <a:t>Protocol stack</a:t>
            </a:r>
          </a:p>
          <a:p>
            <a:pPr marL="654050" eaLnBrk="1" hangingPunct="1"/>
            <a:r>
              <a:rPr lang="en-US" altLang="en-US"/>
              <a:t>Internet applications</a:t>
            </a:r>
          </a:p>
          <a:p>
            <a:pPr marL="981075" lvl="1" eaLnBrk="1" hangingPunct="1"/>
            <a:r>
              <a:rPr lang="en-US" altLang="en-US"/>
              <a:t>DNS</a:t>
            </a:r>
          </a:p>
          <a:p>
            <a:pPr marL="981075" lvl="1" eaLnBrk="1" hangingPunct="1"/>
            <a:r>
              <a:rPr lang="en-US" altLang="en-US"/>
              <a:t>Email </a:t>
            </a:r>
          </a:p>
          <a:p>
            <a:pPr marL="981075" lvl="1" eaLnBrk="1" hangingPunct="1"/>
            <a:r>
              <a:rPr lang="en-US" altLang="en-US">
                <a:solidFill>
                  <a:srgbClr val="FF2712"/>
                </a:solidFill>
              </a:rPr>
              <a:t>Web</a:t>
            </a: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When (year) were the first public web servers launched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84652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5D25-ED6A-E64F-9516-311CA14D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B4E75-7081-E14A-A22C-FCD2FDA1D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E87BC-7378-974E-B4B4-8CF9299D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16632"/>
            <a:ext cx="7670800" cy="5092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C9E5BC-7003-0742-B37C-8F13494C5196}"/>
              </a:ext>
            </a:extLst>
          </p:cNvPr>
          <p:cNvSpPr/>
          <p:nvPr/>
        </p:nvSpPr>
        <p:spPr>
          <a:xfrm>
            <a:off x="1784648" y="5583621"/>
            <a:ext cx="6652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1800"/>
              <a:t>https://home.cern/science/computing/birth-web/short-history-web</a:t>
            </a:r>
          </a:p>
        </p:txBody>
      </p:sp>
    </p:spTree>
    <p:extLst>
      <p:ext uri="{BB962C8B-B14F-4D97-AF65-F5344CB8AC3E}">
        <p14:creationId xmlns:p14="http://schemas.microsoft.com/office/powerpoint/2010/main" val="70606526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27C5-32DA-F442-81D4-01D31726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Internet versus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6358-60B7-AA42-B65F-D0701BD9B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C4E3E259-6A46-1342-850F-3B60B78E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700808"/>
            <a:ext cx="9289031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348725-29AA-2348-BA45-90D2DF0FFF00}"/>
              </a:ext>
            </a:extLst>
          </p:cNvPr>
          <p:cNvSpPr/>
          <p:nvPr/>
        </p:nvSpPr>
        <p:spPr>
          <a:xfrm>
            <a:off x="166258" y="5877272"/>
            <a:ext cx="9323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1800"/>
              <a:t>https://www.reddit.com/r/pcmasterrace/comments/b086lz/tim_bernerslee_and_vint_cerf_wearing_funny_shirts/</a:t>
            </a:r>
          </a:p>
        </p:txBody>
      </p:sp>
    </p:spTree>
    <p:extLst>
      <p:ext uri="{BB962C8B-B14F-4D97-AF65-F5344CB8AC3E}">
        <p14:creationId xmlns:p14="http://schemas.microsoft.com/office/powerpoint/2010/main" val="1693260846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>
            <a:extLst>
              <a:ext uri="{FF2B5EF4-FFF2-40B4-BE49-F238E27FC236}">
                <a16:creationId xmlns:a16="http://schemas.microsoft.com/office/drawing/2014/main" id="{3E0D5E9C-9C5D-42BD-A3AE-0F77BEF62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Simplified architecture</a:t>
            </a:r>
          </a:p>
        </p:txBody>
      </p:sp>
      <p:pic>
        <p:nvPicPr>
          <p:cNvPr id="117762" name="Picture 2">
            <a:extLst>
              <a:ext uri="{FF2B5EF4-FFF2-40B4-BE49-F238E27FC236}">
                <a16:creationId xmlns:a16="http://schemas.microsoft.com/office/drawing/2014/main" id="{8D02F775-0ACF-448A-B62A-92483233782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3959225"/>
            <a:ext cx="4714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>
            <a:extLst>
              <a:ext uri="{FF2B5EF4-FFF2-40B4-BE49-F238E27FC236}">
                <a16:creationId xmlns:a16="http://schemas.microsoft.com/office/drawing/2014/main" id="{61D138B3-8DF3-4152-BBDF-190260BBA8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3492500"/>
            <a:ext cx="60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4">
            <a:extLst>
              <a:ext uri="{FF2B5EF4-FFF2-40B4-BE49-F238E27FC236}">
                <a16:creationId xmlns:a16="http://schemas.microsoft.com/office/drawing/2014/main" id="{E76C609A-CB5F-496C-ABE8-144B944F61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05138"/>
            <a:ext cx="611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>
            <a:extLst>
              <a:ext uri="{FF2B5EF4-FFF2-40B4-BE49-F238E27FC236}">
                <a16:creationId xmlns:a16="http://schemas.microsoft.com/office/drawing/2014/main" id="{D60A8CED-5487-4E35-A22D-89144CAA502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518025"/>
            <a:ext cx="611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6" name="Line 6">
            <a:extLst>
              <a:ext uri="{FF2B5EF4-FFF2-40B4-BE49-F238E27FC236}">
                <a16:creationId xmlns:a16="http://schemas.microsoft.com/office/drawing/2014/main" id="{CF4957CF-A33E-464F-9C49-53BE9E1CE7E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671763" y="3321050"/>
            <a:ext cx="2120900" cy="73183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A03CEB04-3FB7-4788-9BEB-4FE3679B1B6C}"/>
              </a:ext>
            </a:extLst>
          </p:cNvPr>
          <p:cNvSpPr>
            <a:spLocks/>
          </p:cNvSpPr>
          <p:nvPr/>
        </p:nvSpPr>
        <p:spPr bwMode="auto">
          <a:xfrm>
            <a:off x="2082800" y="4435475"/>
            <a:ext cx="8255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(browser)</a:t>
            </a:r>
          </a:p>
        </p:txBody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82D5CB8C-F353-4CBF-8336-B3C5BD6A65B9}"/>
              </a:ext>
            </a:extLst>
          </p:cNvPr>
          <p:cNvSpPr>
            <a:spLocks/>
          </p:cNvSpPr>
          <p:nvPr/>
        </p:nvSpPr>
        <p:spPr bwMode="auto">
          <a:xfrm>
            <a:off x="4662488" y="2760663"/>
            <a:ext cx="19669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 </a:t>
            </a:r>
            <a:r>
              <a:rPr lang="en-US" altLang="en-US" sz="1500" u="sng">
                <a:solidFill>
                  <a:srgbClr val="CCCC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  <a:hlinkClick r:id="rId4"/>
              </a:rPr>
              <a:t>www</a:t>
            </a: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.machin.be</a:t>
            </a:r>
          </a:p>
        </p:txBody>
      </p:sp>
      <p:sp>
        <p:nvSpPr>
          <p:cNvPr id="117769" name="Rectangle 9">
            <a:extLst>
              <a:ext uri="{FF2B5EF4-FFF2-40B4-BE49-F238E27FC236}">
                <a16:creationId xmlns:a16="http://schemas.microsoft.com/office/drawing/2014/main" id="{18DFB82B-3D5F-496D-B4FB-25F6800116C3}"/>
              </a:ext>
            </a:extLst>
          </p:cNvPr>
          <p:cNvSpPr>
            <a:spLocks/>
          </p:cNvSpPr>
          <p:nvPr/>
        </p:nvSpPr>
        <p:spPr bwMode="auto">
          <a:xfrm>
            <a:off x="5861050" y="3236913"/>
            <a:ext cx="15779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 </a:t>
            </a:r>
            <a:r>
              <a:rPr lang="en-US" altLang="en-US" sz="1500" u="sng">
                <a:solidFill>
                  <a:srgbClr val="CCCC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  <a:hlinkClick r:id="rId4"/>
              </a:rPr>
              <a:t>www</a:t>
            </a: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.truc.fr</a:t>
            </a:r>
          </a:p>
        </p:txBody>
      </p:sp>
      <p:sp>
        <p:nvSpPr>
          <p:cNvPr id="117770" name="Line 10">
            <a:extLst>
              <a:ext uri="{FF2B5EF4-FFF2-40B4-BE49-F238E27FC236}">
                <a16:creationId xmlns:a16="http://schemas.microsoft.com/office/drawing/2014/main" id="{E412E0D6-7662-4DFB-950A-3E292D06CF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92413" y="3565525"/>
            <a:ext cx="2057400" cy="6889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7771" name="Line 11">
            <a:extLst>
              <a:ext uri="{FF2B5EF4-FFF2-40B4-BE49-F238E27FC236}">
                <a16:creationId xmlns:a16="http://schemas.microsoft.com/office/drawing/2014/main" id="{E8F5528B-D343-4C60-B362-F8E0495EF4E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946400" y="4051300"/>
            <a:ext cx="3165475" cy="3683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7772" name="Line 12">
            <a:extLst>
              <a:ext uri="{FF2B5EF4-FFF2-40B4-BE49-F238E27FC236}">
                <a16:creationId xmlns:a16="http://schemas.microsoft.com/office/drawing/2014/main" id="{636496AA-B512-4A0A-9A48-228A7F3CA6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1475" y="3879850"/>
            <a:ext cx="3114675" cy="4048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7773" name="Line 13">
            <a:extLst>
              <a:ext uri="{FF2B5EF4-FFF2-40B4-BE49-F238E27FC236}">
                <a16:creationId xmlns:a16="http://schemas.microsoft.com/office/drawing/2014/main" id="{71C9CB05-EAE1-48EA-9E6C-2488B1F77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9738" y="4478338"/>
            <a:ext cx="2297112" cy="32543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7774" name="Line 14">
            <a:extLst>
              <a:ext uri="{FF2B5EF4-FFF2-40B4-BE49-F238E27FC236}">
                <a16:creationId xmlns:a16="http://schemas.microsoft.com/office/drawing/2014/main" id="{F6D21EC2-85DA-4072-A712-DF420B22472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913063" y="4598988"/>
            <a:ext cx="2320925" cy="398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7775" name="Rectangle 15">
            <a:extLst>
              <a:ext uri="{FF2B5EF4-FFF2-40B4-BE49-F238E27FC236}">
                <a16:creationId xmlns:a16="http://schemas.microsoft.com/office/drawing/2014/main" id="{74F9FA8E-26EB-48B2-88D4-A91C8E252247}"/>
              </a:ext>
            </a:extLst>
          </p:cNvPr>
          <p:cNvSpPr>
            <a:spLocks/>
          </p:cNvSpPr>
          <p:nvPr/>
        </p:nvSpPr>
        <p:spPr bwMode="auto">
          <a:xfrm>
            <a:off x="2947988" y="3460750"/>
            <a:ext cx="525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Query</a:t>
            </a:r>
          </a:p>
        </p:txBody>
      </p:sp>
      <p:grpSp>
        <p:nvGrpSpPr>
          <p:cNvPr id="117776" name="Group 16">
            <a:extLst>
              <a:ext uri="{FF2B5EF4-FFF2-40B4-BE49-F238E27FC236}">
                <a16:creationId xmlns:a16="http://schemas.microsoft.com/office/drawing/2014/main" id="{64E7AE04-D0CB-4B1A-9665-FD563FA9111D}"/>
              </a:ext>
            </a:extLst>
          </p:cNvPr>
          <p:cNvGrpSpPr>
            <a:grpSpLocks/>
          </p:cNvGrpSpPr>
          <p:nvPr/>
        </p:nvGrpSpPr>
        <p:grpSpPr bwMode="auto">
          <a:xfrm>
            <a:off x="3959225" y="3754438"/>
            <a:ext cx="995363" cy="206375"/>
            <a:chOff x="0" y="0"/>
            <a:chExt cx="823" cy="185"/>
          </a:xfrm>
        </p:grpSpPr>
        <p:sp>
          <p:nvSpPr>
            <p:cNvPr id="117777" name="Rectangle 17">
              <a:extLst>
                <a:ext uri="{FF2B5EF4-FFF2-40B4-BE49-F238E27FC236}">
                  <a16:creationId xmlns:a16="http://schemas.microsoft.com/office/drawing/2014/main" id="{C87BB82D-D432-4967-AE1E-CF681AC8B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23" cy="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US">
                <a:solidFill>
                  <a:srgbClr val="000000"/>
                </a:solidFill>
              </a:endParaRPr>
            </a:p>
          </p:txBody>
        </p:sp>
        <p:sp>
          <p:nvSpPr>
            <p:cNvPr id="117778" name="Rectangle 18">
              <a:extLst>
                <a:ext uri="{FF2B5EF4-FFF2-40B4-BE49-F238E27FC236}">
                  <a16:creationId xmlns:a16="http://schemas.microsoft.com/office/drawing/2014/main" id="{A49B479E-B9A0-438D-9868-80223194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7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531813" algn="l"/>
                  <a:tab pos="10556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Information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>
            <a:extLst>
              <a:ext uri="{FF2B5EF4-FFF2-40B4-BE49-F238E27FC236}">
                <a16:creationId xmlns:a16="http://schemas.microsoft.com/office/drawing/2014/main" id="{FC88AB67-10ED-E742-8E32-20C8104AA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-114300"/>
            <a:ext cx="8702675" cy="1714500"/>
          </a:xfrm>
        </p:spPr>
        <p:txBody>
          <a:bodyPr/>
          <a:lstStyle/>
          <a:p>
            <a:r>
              <a:rPr lang="en-GB" altLang="en-BE" sz="5300"/>
              <a:t>We also have tools</a:t>
            </a:r>
          </a:p>
        </p:txBody>
      </p:sp>
      <p:pic>
        <p:nvPicPr>
          <p:cNvPr id="26626" name="Espace réservé du contenu 3">
            <a:extLst>
              <a:ext uri="{FF2B5EF4-FFF2-40B4-BE49-F238E27FC236}">
                <a16:creationId xmlns:a16="http://schemas.microsoft.com/office/drawing/2014/main" id="{BC38F4BB-4B90-4244-9DEA-78C37A8DD1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35" r="-23535"/>
          <a:stretch>
            <a:fillRect/>
          </a:stretch>
        </p:blipFill>
        <p:spPr>
          <a:xfrm>
            <a:off x="-422275" y="1303338"/>
            <a:ext cx="11020425" cy="5554662"/>
          </a:xfrm>
        </p:spPr>
      </p:pic>
      <p:sp>
        <p:nvSpPr>
          <p:cNvPr id="26627" name="Rectangle à coins arrondis 4">
            <a:extLst>
              <a:ext uri="{FF2B5EF4-FFF2-40B4-BE49-F238E27FC236}">
                <a16:creationId xmlns:a16="http://schemas.microsoft.com/office/drawing/2014/main" id="{B00805D2-84C7-4049-BB7B-D26A6744B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1809750"/>
            <a:ext cx="1863725" cy="252413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pPr algn="ctr" eaLnBrk="1" hangingPunct="1"/>
            <a:endParaRPr lang="en-GB" altLang="en-BE"/>
          </a:p>
        </p:txBody>
      </p:sp>
      <p:sp>
        <p:nvSpPr>
          <p:cNvPr id="26628" name="Rectangle à coins arrondis 5">
            <a:extLst>
              <a:ext uri="{FF2B5EF4-FFF2-40B4-BE49-F238E27FC236}">
                <a16:creationId xmlns:a16="http://schemas.microsoft.com/office/drawing/2014/main" id="{EC4ED211-9494-DE42-AEB0-E18A0E22A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1757363"/>
            <a:ext cx="658813" cy="1524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pPr algn="ctr" eaLnBrk="1" hangingPunct="1"/>
            <a:endParaRPr lang="en-GB" altLang="en-BE"/>
          </a:p>
        </p:txBody>
      </p:sp>
      <p:sp>
        <p:nvSpPr>
          <p:cNvPr id="26629" name="Rectangle à coins arrondis 6">
            <a:extLst>
              <a:ext uri="{FF2B5EF4-FFF2-40B4-BE49-F238E27FC236}">
                <a16:creationId xmlns:a16="http://schemas.microsoft.com/office/drawing/2014/main" id="{FE622F58-E92F-D249-83B4-200950AE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757363"/>
            <a:ext cx="766763" cy="152400"/>
          </a:xfrm>
          <a:prstGeom prst="roundRect">
            <a:avLst>
              <a:gd name="adj" fmla="val 166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pPr algn="ctr" eaLnBrk="1" hangingPunct="1"/>
            <a:endParaRPr lang="en-GB" altLang="en-BE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>
            <a:extLst>
              <a:ext uri="{FF2B5EF4-FFF2-40B4-BE49-F238E27FC236}">
                <a16:creationId xmlns:a16="http://schemas.microsoft.com/office/drawing/2014/main" id="{8E5B7A0C-BBD6-4938-997F-8055EBF96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179388"/>
            <a:ext cx="8702675" cy="1714500"/>
          </a:xfrm>
        </p:spPr>
        <p:txBody>
          <a:bodyPr/>
          <a:lstStyle/>
          <a:p>
            <a:pPr eaLnBrk="1" hangingPunct="1"/>
            <a:r>
              <a:rPr lang="en-US" altLang="en-US"/>
              <a:t>Key elements of the web</a:t>
            </a:r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26E0C32A-F86F-4FC0-A349-1DB326611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1624012"/>
            <a:ext cx="7972425" cy="5233988"/>
          </a:xfrm>
        </p:spPr>
        <p:txBody>
          <a:bodyPr/>
          <a:lstStyle/>
          <a:p>
            <a:pPr marL="654050" eaLnBrk="1" hangingPunct="1"/>
            <a:r>
              <a:rPr lang="en-US" altLang="en-US" b="1"/>
              <a:t>URL</a:t>
            </a:r>
            <a:r>
              <a:rPr lang="en-US" altLang="en-US"/>
              <a:t> : An addressing scheme that allows to identify any document stored on a server</a:t>
            </a:r>
          </a:p>
          <a:p>
            <a:pPr marL="654050" eaLnBrk="1" hangingPunct="1"/>
            <a:r>
              <a:rPr lang="en-US" altLang="en-US" b="1"/>
              <a:t>HTML</a:t>
            </a:r>
            <a:r>
              <a:rPr lang="en-US" altLang="en-US"/>
              <a:t> : hypertext language to easily write documents with hypertext links</a:t>
            </a:r>
          </a:p>
          <a:p>
            <a:pPr marL="654050" eaLnBrk="1" hangingPunct="1"/>
            <a:r>
              <a:rPr lang="en-US" altLang="en-US" b="1"/>
              <a:t>HTTP</a:t>
            </a:r>
            <a:r>
              <a:rPr lang="en-US" altLang="en-US"/>
              <a:t> : An efficient and lightweight protocol to exchange documents</a:t>
            </a:r>
          </a:p>
          <a:p>
            <a:pPr marL="654050" eaLnBrk="1" hangingPunct="1"/>
            <a:r>
              <a:rPr lang="en-US" altLang="en-US" b="1"/>
              <a:t>Servers</a:t>
            </a:r>
          </a:p>
          <a:p>
            <a:pPr marL="654050" eaLnBrk="1" hangingPunct="1"/>
            <a:r>
              <a:rPr lang="en-US" altLang="en-US" b="1"/>
              <a:t>Clients</a:t>
            </a:r>
            <a:r>
              <a:rPr lang="en-US" altLang="en-US"/>
              <a:t> (browsers)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>
            <a:extLst>
              <a:ext uri="{FF2B5EF4-FFF2-40B4-BE49-F238E27FC236}">
                <a16:creationId xmlns:a16="http://schemas.microsoft.com/office/drawing/2014/main" id="{A316720E-93FE-4AE0-937F-7D31033CC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URL</a:t>
            </a:r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FC8D31BF-5D99-4CBF-A75B-B75C3A216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7" y="1538061"/>
            <a:ext cx="8732383" cy="4017963"/>
          </a:xfrm>
        </p:spPr>
        <p:txBody>
          <a:bodyPr/>
          <a:lstStyle/>
          <a:p>
            <a:pPr marL="654050" eaLnBrk="1" hangingPunct="1"/>
            <a:r>
              <a:rPr lang="en-US" altLang="en-US"/>
              <a:t>syntax : </a:t>
            </a:r>
            <a:r>
              <a:rPr lang="en-US" altLang="en-US">
                <a:latin typeface="Courier" pitchFamily="6" charset="0"/>
                <a:sym typeface="Courier" pitchFamily="6" charset="0"/>
              </a:rPr>
              <a:t>&lt;protocol&gt;://&lt;document&gt;</a:t>
            </a:r>
          </a:p>
          <a:p>
            <a:pPr marL="981075" lvl="1" eaLnBrk="1" hangingPunct="1"/>
            <a:r>
              <a:rPr lang="en-US" altLang="en-US">
                <a:latin typeface="Courier" pitchFamily="6" charset="0"/>
              </a:rPr>
              <a:t>http</a:t>
            </a:r>
            <a:r>
              <a:rPr lang="en-US" altLang="en-US"/>
              <a:t> is the most common </a:t>
            </a:r>
          </a:p>
          <a:p>
            <a:pPr marL="981075" lvl="1" eaLnBrk="1" hangingPunct="1"/>
            <a:r>
              <a:rPr lang="en-US" altLang="en-US">
                <a:latin typeface="Courier" pitchFamily="2" charset="0"/>
              </a:rPr>
              <a:t>https</a:t>
            </a:r>
            <a:r>
              <a:rPr lang="en-US" altLang="en-US"/>
              <a:t> implies added security (see later)</a:t>
            </a:r>
          </a:p>
          <a:p>
            <a:pPr marL="981075" lvl="1" eaLnBrk="1" hangingPunct="1"/>
            <a:r>
              <a:rPr lang="en-US" altLang="en-US"/>
              <a:t>document indicates the server and the location of the document</a:t>
            </a:r>
          </a:p>
          <a:p>
            <a:pPr marL="981075" lvl="1" eaLnBrk="1" hangingPunct="1"/>
            <a:r>
              <a:rPr lang="en-US" altLang="en-US"/>
              <a:t>&lt;user&gt;:&lt;password&gt;@&lt;server&gt;:&lt;port&gt;/&lt;path&gt;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>
            <a:extLst>
              <a:ext uri="{FF2B5EF4-FFF2-40B4-BE49-F238E27FC236}">
                <a16:creationId xmlns:a16="http://schemas.microsoft.com/office/drawing/2014/main" id="{CF403D08-AAA6-40B5-8EB3-EBFD2B1A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HTML</a:t>
            </a:r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D1EE7CDA-ED24-429F-AA47-B33D6BE484BF}"/>
              </a:ext>
            </a:extLst>
          </p:cNvPr>
          <p:cNvSpPr>
            <a:spLocks/>
          </p:cNvSpPr>
          <p:nvPr/>
        </p:nvSpPr>
        <p:spPr bwMode="auto">
          <a:xfrm>
            <a:off x="2505075" y="2654300"/>
            <a:ext cx="49879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&lt;HTML&gt;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 sz="12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&lt;HEAD&gt;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&lt;TITLE&gt;HTML test page&lt;/TITLE&gt;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&lt;/HEAD&gt;</a:t>
            </a:r>
            <a:b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</a:br>
            <a:endParaRPr lang="en-US" altLang="en-US" sz="1200">
              <a:latin typeface="Courier New" panose="02070309020205020404" pitchFamily="49" charset="0"/>
              <a:ea typeface="ＭＳ Ｐゴシック" panose="020B0600070205080204" pitchFamily="34" charset="-128"/>
              <a:sym typeface="Courier New" panose="02070309020205020404" pitchFamily="49" charset="0"/>
            </a:endParaRP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&lt;BODY&gt;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&lt;IMG SRC="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http://www.images.be/logo.gif</a:t>
            </a: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"&gt;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&lt;H1&gt;Web servers from UCL UCL&lt;P&gt;&lt;/H1&gt;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&lt;HR&gt;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&lt;UL&gt;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&lt;LI&gt;&lt;A HREF="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http://www.uclouvain.be</a:t>
            </a: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"&gt;</a:t>
            </a:r>
            <a:r>
              <a:rPr lang="en-US" altLang="en-US" sz="12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UCL</a:t>
            </a: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&lt;/A&gt;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&lt;LI&gt;&lt;A HREF="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http://www.info.ucl.ac.be</a:t>
            </a: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"&gt;</a:t>
            </a:r>
            <a:r>
              <a:rPr lang="en-US" altLang="en-US" sz="12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CSE Dept.</a:t>
            </a: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&lt;/A&gt;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 &lt;LI&gt;&lt;A HREF="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http://www.math.ucl.ac.be</a:t>
            </a: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"&gt;</a:t>
            </a:r>
            <a:r>
              <a:rPr lang="en-US" altLang="en-US" sz="1200">
                <a:solidFill>
                  <a:srgbClr val="0000FF"/>
                </a:solidFill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Math</a:t>
            </a: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&lt;/A&gt;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&lt;/UL&gt;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2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rPr>
              <a:t>&lt;/BODY&gt;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br>
              <a:rPr lang="en-US" altLang="en-US" sz="1200">
                <a:latin typeface="Courier New" panose="02070309020205020404" pitchFamily="49" charset="0"/>
                <a:ea typeface="ヒラギノ角ゴ ProN W3" pitchFamily="6" charset="-128"/>
                <a:sym typeface="Courier New" panose="02070309020205020404" pitchFamily="49" charset="0"/>
              </a:rPr>
            </a:br>
            <a:r>
              <a:rPr lang="en-US" altLang="en-US" sz="1200">
                <a:latin typeface="Courier New" panose="02070309020205020404" pitchFamily="49" charset="0"/>
                <a:ea typeface="ヒラギノ角ゴ ProN W3" pitchFamily="6" charset="-128"/>
                <a:sym typeface="Courier New" panose="02070309020205020404" pitchFamily="49" charset="0"/>
              </a:rPr>
              <a:t>&lt;/HTML&gt;</a:t>
            </a:r>
          </a:p>
        </p:txBody>
      </p:sp>
      <p:sp>
        <p:nvSpPr>
          <p:cNvPr id="120835" name="Line 3">
            <a:extLst>
              <a:ext uri="{FF2B5EF4-FFF2-40B4-BE49-F238E27FC236}">
                <a16:creationId xmlns:a16="http://schemas.microsoft.com/office/drawing/2014/main" id="{BED755E6-9A52-4FB3-B40F-1DA1B4CD9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2941638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20836" name="Line 4">
            <a:extLst>
              <a:ext uri="{FF2B5EF4-FFF2-40B4-BE49-F238E27FC236}">
                <a16:creationId xmlns:a16="http://schemas.microsoft.com/office/drawing/2014/main" id="{E185220A-6356-46EA-99F0-7D7F6DD11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713" y="3787775"/>
            <a:ext cx="4762" cy="1260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DBAB9D43-30D3-4087-8E13-122CA7438B8F}"/>
              </a:ext>
            </a:extLst>
          </p:cNvPr>
          <p:cNvSpPr>
            <a:spLocks/>
          </p:cNvSpPr>
          <p:nvPr/>
        </p:nvSpPr>
        <p:spPr bwMode="auto">
          <a:xfrm>
            <a:off x="1530350" y="3013075"/>
            <a:ext cx="7572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Header</a:t>
            </a: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9AEBC4F2-26BE-4891-AAEB-04DD017231CA}"/>
              </a:ext>
            </a:extLst>
          </p:cNvPr>
          <p:cNvSpPr>
            <a:spLocks/>
          </p:cNvSpPr>
          <p:nvPr/>
        </p:nvSpPr>
        <p:spPr bwMode="auto">
          <a:xfrm>
            <a:off x="1576388" y="4249738"/>
            <a:ext cx="5270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Body</a:t>
            </a:r>
          </a:p>
        </p:txBody>
      </p:sp>
      <p:sp>
        <p:nvSpPr>
          <p:cNvPr id="120839" name="Line 7">
            <a:extLst>
              <a:ext uri="{FF2B5EF4-FFF2-40B4-BE49-F238E27FC236}">
                <a16:creationId xmlns:a16="http://schemas.microsoft.com/office/drawing/2014/main" id="{F8FDE675-632A-49F7-B798-B2C14AD8D3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5663" y="3314700"/>
            <a:ext cx="199072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20840" name="Rectangle 8">
            <a:extLst>
              <a:ext uri="{FF2B5EF4-FFF2-40B4-BE49-F238E27FC236}">
                <a16:creationId xmlns:a16="http://schemas.microsoft.com/office/drawing/2014/main" id="{0FD54293-AE06-421C-91B3-649FDAC36C40}"/>
              </a:ext>
            </a:extLst>
          </p:cNvPr>
          <p:cNvSpPr>
            <a:spLocks/>
          </p:cNvSpPr>
          <p:nvPr/>
        </p:nvSpPr>
        <p:spPr bwMode="auto">
          <a:xfrm>
            <a:off x="6761163" y="3171825"/>
            <a:ext cx="2041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Image on remote server</a:t>
            </a:r>
          </a:p>
        </p:txBody>
      </p:sp>
      <p:sp>
        <p:nvSpPr>
          <p:cNvPr id="120841" name="Rectangle 9">
            <a:extLst>
              <a:ext uri="{FF2B5EF4-FFF2-40B4-BE49-F238E27FC236}">
                <a16:creationId xmlns:a16="http://schemas.microsoft.com/office/drawing/2014/main" id="{69FAF954-AAA8-40B3-A3C3-6FD42C115420}"/>
              </a:ext>
            </a:extLst>
          </p:cNvPr>
          <p:cNvSpPr>
            <a:spLocks/>
          </p:cNvSpPr>
          <p:nvPr/>
        </p:nvSpPr>
        <p:spPr bwMode="auto">
          <a:xfrm>
            <a:off x="6905625" y="3833813"/>
            <a:ext cx="11763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First level title</a:t>
            </a:r>
          </a:p>
        </p:txBody>
      </p:sp>
      <p:sp>
        <p:nvSpPr>
          <p:cNvPr id="120842" name="Line 10">
            <a:extLst>
              <a:ext uri="{FF2B5EF4-FFF2-40B4-BE49-F238E27FC236}">
                <a16:creationId xmlns:a16="http://schemas.microsoft.com/office/drawing/2014/main" id="{34287A14-AA95-4CA8-8088-40300B4839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6988" y="3975100"/>
            <a:ext cx="517525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20843" name="Rectangle 11">
            <a:extLst>
              <a:ext uri="{FF2B5EF4-FFF2-40B4-BE49-F238E27FC236}">
                <a16:creationId xmlns:a16="http://schemas.microsoft.com/office/drawing/2014/main" id="{943BE7EE-9822-45A7-8D32-02321CEEA748}"/>
              </a:ext>
            </a:extLst>
          </p:cNvPr>
          <p:cNvSpPr>
            <a:spLocks/>
          </p:cNvSpPr>
          <p:nvPr/>
        </p:nvSpPr>
        <p:spPr bwMode="auto">
          <a:xfrm>
            <a:off x="6721475" y="5040313"/>
            <a:ext cx="1892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External hypertext link</a:t>
            </a:r>
          </a:p>
        </p:txBody>
      </p:sp>
      <p:sp>
        <p:nvSpPr>
          <p:cNvPr id="120844" name="Line 12">
            <a:extLst>
              <a:ext uri="{FF2B5EF4-FFF2-40B4-BE49-F238E27FC236}">
                <a16:creationId xmlns:a16="http://schemas.microsoft.com/office/drawing/2014/main" id="{2687BEB3-4F15-4375-81E7-D09E2B0AC8A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818188" y="4919663"/>
            <a:ext cx="777875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9EA9-B163-6C40-8481-C6A208FD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401FB-7168-0C46-B29F-130DAA29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9DAEA9A7-73AB-6C41-B95B-4BEB03E1A9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04F39077-01B5-9845-9BF1-10CD17835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014AA-C77F-F544-AD4B-C3B77964A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5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4207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>
            <a:extLst>
              <a:ext uri="{FF2B5EF4-FFF2-40B4-BE49-F238E27FC236}">
                <a16:creationId xmlns:a16="http://schemas.microsoft.com/office/drawing/2014/main" id="{464B9179-CFA0-4CC7-8FA1-C259FB7DD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</a:pPr>
            <a:r>
              <a:rPr lang="en-US" altLang="en-US"/>
              <a:t>HTTP</a:t>
            </a:r>
          </a:p>
        </p:txBody>
      </p:sp>
      <p:pic>
        <p:nvPicPr>
          <p:cNvPr id="121858" name="Picture 2">
            <a:extLst>
              <a:ext uri="{FF2B5EF4-FFF2-40B4-BE49-F238E27FC236}">
                <a16:creationId xmlns:a16="http://schemas.microsoft.com/office/drawing/2014/main" id="{A0609C7E-FDAA-459A-8ADB-EC40CB9E52D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624263"/>
            <a:ext cx="60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>
            <a:extLst>
              <a:ext uri="{FF2B5EF4-FFF2-40B4-BE49-F238E27FC236}">
                <a16:creationId xmlns:a16="http://schemas.microsoft.com/office/drawing/2014/main" id="{B179D679-294A-4F73-8B80-5397CA15DA9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517900"/>
            <a:ext cx="787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>
            <a:extLst>
              <a:ext uri="{FF2B5EF4-FFF2-40B4-BE49-F238E27FC236}">
                <a16:creationId xmlns:a16="http://schemas.microsoft.com/office/drawing/2014/main" id="{00C4C0E9-2579-4FBD-824D-9796F66D2248}"/>
              </a:ext>
            </a:extLst>
          </p:cNvPr>
          <p:cNvSpPr>
            <a:spLocks/>
          </p:cNvSpPr>
          <p:nvPr/>
        </p:nvSpPr>
        <p:spPr bwMode="auto">
          <a:xfrm>
            <a:off x="1381125" y="3346450"/>
            <a:ext cx="590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</a:t>
            </a:r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ECF29B77-7276-4623-87F6-0EC678B81BE6}"/>
              </a:ext>
            </a:extLst>
          </p:cNvPr>
          <p:cNvSpPr>
            <a:spLocks/>
          </p:cNvSpPr>
          <p:nvPr/>
        </p:nvSpPr>
        <p:spPr bwMode="auto">
          <a:xfrm>
            <a:off x="7324725" y="3216275"/>
            <a:ext cx="679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</a:t>
            </a:r>
          </a:p>
        </p:txBody>
      </p:sp>
      <p:grpSp>
        <p:nvGrpSpPr>
          <p:cNvPr id="75782" name="Group 6">
            <a:extLst>
              <a:ext uri="{FF2B5EF4-FFF2-40B4-BE49-F238E27FC236}">
                <a16:creationId xmlns:a16="http://schemas.microsoft.com/office/drawing/2014/main" id="{28D2CA6E-4A96-46BD-9411-3B6ECB36C06D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1208088"/>
            <a:ext cx="6837363" cy="2563812"/>
            <a:chOff x="0" y="-8"/>
            <a:chExt cx="5654" cy="2295"/>
          </a:xfrm>
        </p:grpSpPr>
        <p:sp>
          <p:nvSpPr>
            <p:cNvPr id="121874" name="Line 7">
              <a:extLst>
                <a:ext uri="{FF2B5EF4-FFF2-40B4-BE49-F238E27FC236}">
                  <a16:creationId xmlns:a16="http://schemas.microsoft.com/office/drawing/2014/main" id="{FA2A8AFD-C017-4B73-B8EB-A93914B99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8" y="1748"/>
              <a:ext cx="4093" cy="5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1875" name="Group 8">
              <a:extLst>
                <a:ext uri="{FF2B5EF4-FFF2-40B4-BE49-F238E27FC236}">
                  <a16:creationId xmlns:a16="http://schemas.microsoft.com/office/drawing/2014/main" id="{A10C48E8-EBDB-41DB-8204-29D5DE41F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5" y="1242"/>
              <a:ext cx="2665" cy="833"/>
              <a:chOff x="0" y="0"/>
              <a:chExt cx="2664" cy="833"/>
            </a:xfrm>
          </p:grpSpPr>
          <p:sp>
            <p:nvSpPr>
              <p:cNvPr id="121881" name="AutoShape 9">
                <a:extLst>
                  <a:ext uri="{FF2B5EF4-FFF2-40B4-BE49-F238E27FC236}">
                    <a16:creationId xmlns:a16="http://schemas.microsoft.com/office/drawing/2014/main" id="{E0BDCD17-D9BF-4194-B663-1CC9B5139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64" cy="833"/>
              </a:xfrm>
              <a:prstGeom prst="roundRect">
                <a:avLst>
                  <a:gd name="adj" fmla="val 116"/>
                </a:avLst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82" name="Rectangle 10">
                <a:extLst>
                  <a:ext uri="{FF2B5EF4-FFF2-40B4-BE49-F238E27FC236}">
                    <a16:creationId xmlns:a16="http://schemas.microsoft.com/office/drawing/2014/main" id="{D90B9468-4611-42F0-84B5-5A275F125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2"/>
                <a:ext cx="266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  <a:ea typeface="ＭＳ Ｐゴシック" panose="020B0600070205080204" pitchFamily="34" charset="-128"/>
                    <a:sym typeface="Courier New" panose="02070309020205020404" pitchFamily="49" charset="0"/>
                  </a:rPr>
                  <a:t>   Method</a:t>
                </a:r>
              </a:p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  <a:ea typeface="ＭＳ Ｐゴシック" panose="020B0600070205080204" pitchFamily="34" charset="-128"/>
                    <a:sym typeface="Courier New" panose="02070309020205020404" pitchFamily="49" charset="0"/>
                  </a:rPr>
                  <a:t>   Header</a:t>
                </a:r>
              </a:p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  <a:sym typeface="Courier New" panose="02070309020205020404" pitchFamily="49" charset="0"/>
                  </a:rPr>
                  <a:t>   CRLF</a:t>
                </a:r>
              </a:p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>
                    <a:latin typeface="Courier New Italic" panose="02070409020205090404" pitchFamily="49" charset="0"/>
                    <a:ea typeface="ＭＳ Ｐゴシック" panose="020B0600070205080204" pitchFamily="34" charset="-128"/>
                    <a:sym typeface="Courier New Italic" panose="02070409020205090404" pitchFamily="49" charset="0"/>
                  </a:rPr>
                  <a:t>   MIME Document</a:t>
                </a:r>
              </a:p>
            </p:txBody>
          </p:sp>
        </p:grpSp>
        <p:sp>
          <p:nvSpPr>
            <p:cNvPr id="121876" name="Rectangle 11">
              <a:extLst>
                <a:ext uri="{FF2B5EF4-FFF2-40B4-BE49-F238E27FC236}">
                  <a16:creationId xmlns:a16="http://schemas.microsoft.com/office/drawing/2014/main" id="{9708C09E-77C6-4D52-A29B-B84B50C3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992"/>
              <a:ext cx="63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Request</a:t>
              </a:r>
            </a:p>
          </p:txBody>
        </p:sp>
        <p:sp>
          <p:nvSpPr>
            <p:cNvPr id="121877" name="Line 12">
              <a:extLst>
                <a:ext uri="{FF2B5EF4-FFF2-40B4-BE49-F238E27FC236}">
                  <a16:creationId xmlns:a16="http://schemas.microsoft.com/office/drawing/2014/main" id="{600915A4-454E-4ACE-8D14-9B01A7B488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846" y="349"/>
              <a:ext cx="1032" cy="9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878" name="Rectangle 13">
              <a:extLst>
                <a:ext uri="{FF2B5EF4-FFF2-40B4-BE49-F238E27FC236}">
                  <a16:creationId xmlns:a16="http://schemas.microsoft.com/office/drawing/2014/main" id="{0FA9F768-4C29-43F6-8AF5-594B6CB6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-8"/>
              <a:ext cx="637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Method 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GET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Clr>
                  <a:srgbClr val="000000"/>
                </a:buClr>
                <a:buSzPct val="44000"/>
                <a:buFont typeface="Helvetica" panose="020B0604020202020204" pitchFamily="34" charset="0"/>
                <a:buChar char="l"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POST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Clr>
                  <a:srgbClr val="000000"/>
                </a:buClr>
                <a:buSzPct val="44000"/>
                <a:buFont typeface="Helvetica" panose="020B0604020202020204" pitchFamily="34" charset="0"/>
                <a:buChar char="l"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...</a:t>
              </a:r>
            </a:p>
          </p:txBody>
        </p:sp>
        <p:sp>
          <p:nvSpPr>
            <p:cNvPr id="121879" name="Line 14">
              <a:extLst>
                <a:ext uri="{FF2B5EF4-FFF2-40B4-BE49-F238E27FC236}">
                  <a16:creationId xmlns:a16="http://schemas.microsoft.com/office/drawing/2014/main" id="{AFC26F52-03DD-4B62-A2F1-ABDD041ED7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819" y="665"/>
              <a:ext cx="601" cy="7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880" name="Rectangle 15">
              <a:extLst>
                <a:ext uri="{FF2B5EF4-FFF2-40B4-BE49-F238E27FC236}">
                  <a16:creationId xmlns:a16="http://schemas.microsoft.com/office/drawing/2014/main" id="{190BA124-7B52-422E-8909-08EC43614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3"/>
              <a:ext cx="33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052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Header contains additional information</a:t>
              </a:r>
              <a:b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about request sent by client</a:t>
              </a:r>
            </a:p>
          </p:txBody>
        </p:sp>
      </p:grpSp>
      <p:grpSp>
        <p:nvGrpSpPr>
          <p:cNvPr id="75792" name="Group 16">
            <a:extLst>
              <a:ext uri="{FF2B5EF4-FFF2-40B4-BE49-F238E27FC236}">
                <a16:creationId xmlns:a16="http://schemas.microsoft.com/office/drawing/2014/main" id="{E76F9043-DFFE-4A6A-AEB5-CB1E6167749B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3792538"/>
            <a:ext cx="8307388" cy="2251075"/>
            <a:chOff x="15" y="8"/>
            <a:chExt cx="6869" cy="2015"/>
          </a:xfrm>
        </p:grpSpPr>
        <p:sp>
          <p:nvSpPr>
            <p:cNvPr id="121865" name="Line 17">
              <a:extLst>
                <a:ext uri="{FF2B5EF4-FFF2-40B4-BE49-F238E27FC236}">
                  <a16:creationId xmlns:a16="http://schemas.microsoft.com/office/drawing/2014/main" id="{23E28D82-E975-4390-95C4-97C72D9365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9" y="116"/>
              <a:ext cx="4143" cy="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1866" name="Group 18">
              <a:extLst>
                <a:ext uri="{FF2B5EF4-FFF2-40B4-BE49-F238E27FC236}">
                  <a16:creationId xmlns:a16="http://schemas.microsoft.com/office/drawing/2014/main" id="{E210FF41-7ABE-419C-9494-3E0EAC8BB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258"/>
              <a:ext cx="2664" cy="891"/>
              <a:chOff x="0" y="0"/>
              <a:chExt cx="2664" cy="891"/>
            </a:xfrm>
          </p:grpSpPr>
          <p:sp>
            <p:nvSpPr>
              <p:cNvPr id="121872" name="AutoShape 19">
                <a:extLst>
                  <a:ext uri="{FF2B5EF4-FFF2-40B4-BE49-F238E27FC236}">
                    <a16:creationId xmlns:a16="http://schemas.microsoft.com/office/drawing/2014/main" id="{D772A24F-4BA9-4758-B57A-8E7C6FECA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64" cy="891"/>
              </a:xfrm>
              <a:prstGeom prst="roundRect">
                <a:avLst>
                  <a:gd name="adj" fmla="val 111"/>
                </a:avLst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3" name="Rectangle 20">
                <a:extLst>
                  <a:ext uri="{FF2B5EF4-FFF2-40B4-BE49-F238E27FC236}">
                    <a16:creationId xmlns:a16="http://schemas.microsoft.com/office/drawing/2014/main" id="{2E7380F5-C671-44DA-899C-47FD83BA8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59"/>
                <a:ext cx="266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  <a:ea typeface="ＭＳ Ｐゴシック" panose="020B0600070205080204" pitchFamily="34" charset="-128"/>
                    <a:sym typeface="Courier New" panose="02070309020205020404" pitchFamily="49" charset="0"/>
                  </a:rPr>
                  <a:t>   Status line</a:t>
                </a:r>
              </a:p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>
                    <a:latin typeface="Courier New" panose="02070309020205020404" pitchFamily="49" charset="0"/>
                    <a:ea typeface="ＭＳ Ｐゴシック" panose="020B0600070205080204" pitchFamily="34" charset="-128"/>
                    <a:sym typeface="Courier New" panose="02070309020205020404" pitchFamily="49" charset="0"/>
                  </a:rPr>
                  <a:t>   Header</a:t>
                </a:r>
              </a:p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Courier New" panose="02070309020205020404" pitchFamily="49" charset="0"/>
                    <a:ea typeface="ＭＳ Ｐゴシック" panose="020B0600070205080204" pitchFamily="34" charset="-128"/>
                    <a:sym typeface="Courier New" panose="02070309020205020404" pitchFamily="49" charset="0"/>
                  </a:rPr>
                  <a:t>   CRLF</a:t>
                </a:r>
              </a:p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>
                    <a:latin typeface="Courier New Italic" panose="02070409020205090404" pitchFamily="49" charset="0"/>
                    <a:ea typeface="ＭＳ Ｐゴシック" panose="020B0600070205080204" pitchFamily="34" charset="-128"/>
                    <a:sym typeface="Courier New Italic" panose="02070409020205090404" pitchFamily="49" charset="0"/>
                  </a:rPr>
                  <a:t>   MIME Document</a:t>
                </a:r>
              </a:p>
            </p:txBody>
          </p:sp>
        </p:grpSp>
        <p:sp>
          <p:nvSpPr>
            <p:cNvPr id="121867" name="Rectangle 21">
              <a:extLst>
                <a:ext uri="{FF2B5EF4-FFF2-40B4-BE49-F238E27FC236}">
                  <a16:creationId xmlns:a16="http://schemas.microsoft.com/office/drawing/2014/main" id="{BE4A629B-D458-4FF0-9BEB-A63EF393D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8"/>
              <a:ext cx="76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Response</a:t>
              </a:r>
            </a:p>
          </p:txBody>
        </p:sp>
        <p:sp>
          <p:nvSpPr>
            <p:cNvPr id="121868" name="Line 22">
              <a:extLst>
                <a:ext uri="{FF2B5EF4-FFF2-40B4-BE49-F238E27FC236}">
                  <a16:creationId xmlns:a16="http://schemas.microsoft.com/office/drawing/2014/main" id="{A0BBC1BC-9B74-4FEC-8BD5-C0ABEC1E1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" y="405"/>
              <a:ext cx="1189" cy="4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869" name="Rectangle 23">
              <a:extLst>
                <a:ext uri="{FF2B5EF4-FFF2-40B4-BE49-F238E27FC236}">
                  <a16:creationId xmlns:a16="http://schemas.microsoft.com/office/drawing/2014/main" id="{D70A42D1-8A28-47C3-B368-E6A8F9203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" y="1391"/>
              <a:ext cx="3798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Header contains information about server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and optional parameters specific to response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endPara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  <p:sp>
          <p:nvSpPr>
            <p:cNvPr id="121870" name="Rectangle 24">
              <a:extLst>
                <a:ext uri="{FF2B5EF4-FFF2-40B4-BE49-F238E27FC236}">
                  <a16:creationId xmlns:a16="http://schemas.microsoft.com/office/drawing/2014/main" id="{ACCB8CE5-98DF-41E7-A677-1D8AEA687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981"/>
              <a:ext cx="151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Success or failure</a:t>
              </a:r>
            </a:p>
          </p:txBody>
        </p:sp>
        <p:sp>
          <p:nvSpPr>
            <p:cNvPr id="121871" name="Line 25">
              <a:extLst>
                <a:ext uri="{FF2B5EF4-FFF2-40B4-BE49-F238E27FC236}">
                  <a16:creationId xmlns:a16="http://schemas.microsoft.com/office/drawing/2014/main" id="{BAE9823B-1029-4DB7-8189-63FE56975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3" y="544"/>
              <a:ext cx="697" cy="8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5802" name="Rectangle 26">
            <a:extLst>
              <a:ext uri="{FF2B5EF4-FFF2-40B4-BE49-F238E27FC236}">
                <a16:creationId xmlns:a16="http://schemas.microsoft.com/office/drawing/2014/main" id="{A666537F-CE8C-4693-9C8B-CF4BD51C525A}"/>
              </a:ext>
            </a:extLst>
          </p:cNvPr>
          <p:cNvSpPr>
            <a:spLocks/>
          </p:cNvSpPr>
          <p:nvPr/>
        </p:nvSpPr>
        <p:spPr bwMode="auto">
          <a:xfrm>
            <a:off x="879475" y="6038850"/>
            <a:ext cx="71834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HTTP is a stateless protocol, server does not maintain any state from</a:t>
            </a:r>
            <a:b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one request to another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2" grpId="0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76593-8F58-4243-A706-F936B7A3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4CEC-8C7E-B547-A27A-70477E4B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Which transport service would you select to support HTTP ?</a:t>
            </a:r>
          </a:p>
          <a:p>
            <a:pPr lvl="1"/>
            <a:r>
              <a:rPr lang="en-BE"/>
              <a:t>Unreliable connectionless service (UDP)</a:t>
            </a:r>
          </a:p>
          <a:p>
            <a:pPr lvl="1"/>
            <a:r>
              <a:rPr lang="en-BE"/>
              <a:t>Reliable bytestream connection-oriented (TCP)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FC41CF-56DB-5544-A5DB-9C8C0217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122277" y="84713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97572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>
            <a:extLst>
              <a:ext uri="{FF2B5EF4-FFF2-40B4-BE49-F238E27FC236}">
                <a16:creationId xmlns:a16="http://schemas.microsoft.com/office/drawing/2014/main" id="{0AE415D6-3D3F-4590-AEBC-9D5CE51E2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1525" y="0"/>
            <a:ext cx="7402513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19988" algn="l"/>
              </a:tabLst>
            </a:pPr>
            <a:r>
              <a:rPr lang="en-US" altLang="en-US"/>
              <a:t>HTTP/1.0</a:t>
            </a: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7A2EAD6C-3B42-435F-8E1B-DC0B9E512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500" y="1131888"/>
            <a:ext cx="9423400" cy="1438275"/>
          </a:xfrm>
        </p:spPr>
        <p:txBody>
          <a:bodyPr/>
          <a:lstStyle/>
          <a:p>
            <a:pPr marL="473075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HTTP 1.0 - non-persistent connection</a:t>
            </a:r>
          </a:p>
        </p:txBody>
      </p:sp>
      <p:sp>
        <p:nvSpPr>
          <p:cNvPr id="122883" name="Line 3">
            <a:extLst>
              <a:ext uri="{FF2B5EF4-FFF2-40B4-BE49-F238E27FC236}">
                <a16:creationId xmlns:a16="http://schemas.microsoft.com/office/drawing/2014/main" id="{488A8374-920A-4C58-9808-F5788DB6DD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0100" y="2652713"/>
            <a:ext cx="6350" cy="3748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22884" name="Line 4">
            <a:extLst>
              <a:ext uri="{FF2B5EF4-FFF2-40B4-BE49-F238E27FC236}">
                <a16:creationId xmlns:a16="http://schemas.microsoft.com/office/drawing/2014/main" id="{502C935C-382E-4615-B0EF-9DBACDCDA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1388" y="2681288"/>
            <a:ext cx="3175" cy="371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6E193EF3-FDAB-476D-958A-5C4A2C6C397A}"/>
              </a:ext>
            </a:extLst>
          </p:cNvPr>
          <p:cNvSpPr>
            <a:spLocks/>
          </p:cNvSpPr>
          <p:nvPr/>
        </p:nvSpPr>
        <p:spPr bwMode="auto">
          <a:xfrm>
            <a:off x="762000" y="2598738"/>
            <a:ext cx="7207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2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</a:t>
            </a:r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34F26E11-D90D-4A49-8C09-97FC892347B6}"/>
              </a:ext>
            </a:extLst>
          </p:cNvPr>
          <p:cNvSpPr>
            <a:spLocks/>
          </p:cNvSpPr>
          <p:nvPr/>
        </p:nvSpPr>
        <p:spPr bwMode="auto">
          <a:xfrm>
            <a:off x="7675563" y="2598738"/>
            <a:ext cx="831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2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</a:t>
            </a:r>
          </a:p>
        </p:txBody>
      </p:sp>
      <p:grpSp>
        <p:nvGrpSpPr>
          <p:cNvPr id="31751" name="Group 7">
            <a:extLst>
              <a:ext uri="{FF2B5EF4-FFF2-40B4-BE49-F238E27FC236}">
                <a16:creationId xmlns:a16="http://schemas.microsoft.com/office/drawing/2014/main" id="{14C2B614-A0E0-4189-9288-09F92983FC76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3135313"/>
            <a:ext cx="8283575" cy="1106487"/>
            <a:chOff x="8" y="0"/>
            <a:chExt cx="6849" cy="990"/>
          </a:xfrm>
        </p:grpSpPr>
        <p:sp>
          <p:nvSpPr>
            <p:cNvPr id="122910" name="Line 8">
              <a:extLst>
                <a:ext uri="{FF2B5EF4-FFF2-40B4-BE49-F238E27FC236}">
                  <a16:creationId xmlns:a16="http://schemas.microsoft.com/office/drawing/2014/main" id="{DA26ADD0-C0EC-47D6-860D-BAC56FE5C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" y="0"/>
              <a:ext cx="206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11" name="Rectangle 9">
              <a:extLst>
                <a:ext uri="{FF2B5EF4-FFF2-40B4-BE49-F238E27FC236}">
                  <a16:creationId xmlns:a16="http://schemas.microsoft.com/office/drawing/2014/main" id="{2409F9D8-420C-4200-A9D4-5D2A4E9B3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61"/>
              <a:ext cx="161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CONNECT.request</a:t>
              </a:r>
            </a:p>
          </p:txBody>
        </p:sp>
        <p:sp>
          <p:nvSpPr>
            <p:cNvPr id="122912" name="Line 10">
              <a:extLst>
                <a:ext uri="{FF2B5EF4-FFF2-40B4-BE49-F238E27FC236}">
                  <a16:creationId xmlns:a16="http://schemas.microsoft.com/office/drawing/2014/main" id="{D79C77B1-03FB-4D99-87B5-CA7954153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" y="332"/>
              <a:ext cx="2067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13" name="Rectangle 11">
              <a:extLst>
                <a:ext uri="{FF2B5EF4-FFF2-40B4-BE49-F238E27FC236}">
                  <a16:creationId xmlns:a16="http://schemas.microsoft.com/office/drawing/2014/main" id="{0DF86228-AE24-4826-BABA-06203B40A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24"/>
              <a:ext cx="178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CONNECT.indication</a:t>
              </a:r>
            </a:p>
          </p:txBody>
        </p:sp>
        <p:sp>
          <p:nvSpPr>
            <p:cNvPr id="122914" name="Line 12">
              <a:extLst>
                <a:ext uri="{FF2B5EF4-FFF2-40B4-BE49-F238E27FC236}">
                  <a16:creationId xmlns:a16="http://schemas.microsoft.com/office/drawing/2014/main" id="{6C4E5A52-3936-4A09-866C-AAA581E84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" y="0"/>
              <a:ext cx="2188" cy="3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15" name="Line 13">
              <a:extLst>
                <a:ext uri="{FF2B5EF4-FFF2-40B4-BE49-F238E27FC236}">
                  <a16:creationId xmlns:a16="http://schemas.microsoft.com/office/drawing/2014/main" id="{31217E69-A963-4A9A-BBF4-A53AEA1302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322" y="465"/>
              <a:ext cx="2204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16" name="Line 14">
              <a:extLst>
                <a:ext uri="{FF2B5EF4-FFF2-40B4-BE49-F238E27FC236}">
                  <a16:creationId xmlns:a16="http://schemas.microsoft.com/office/drawing/2014/main" id="{18F0039E-4EFC-4132-AB42-312E3DE182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" y="721"/>
              <a:ext cx="207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17" name="Rectangle 15">
              <a:extLst>
                <a:ext uri="{FF2B5EF4-FFF2-40B4-BE49-F238E27FC236}">
                  <a16:creationId xmlns:a16="http://schemas.microsoft.com/office/drawing/2014/main" id="{4A38D56C-C194-4509-8C77-0A368D240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" y="775"/>
              <a:ext cx="160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CONNECT.confirm</a:t>
              </a:r>
            </a:p>
          </p:txBody>
        </p:sp>
        <p:sp>
          <p:nvSpPr>
            <p:cNvPr id="122918" name="Line 16">
              <a:extLst>
                <a:ext uri="{FF2B5EF4-FFF2-40B4-BE49-F238E27FC236}">
                  <a16:creationId xmlns:a16="http://schemas.microsoft.com/office/drawing/2014/main" id="{3B36179B-2176-4EFF-B944-94704A546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3" y="467"/>
              <a:ext cx="207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19" name="Rectangle 17">
              <a:extLst>
                <a:ext uri="{FF2B5EF4-FFF2-40B4-BE49-F238E27FC236}">
                  <a16:creationId xmlns:a16="http://schemas.microsoft.com/office/drawing/2014/main" id="{1AA39A2F-028E-496D-A471-2EEF22F3C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549"/>
              <a:ext cx="176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CONNECT.response</a:t>
              </a:r>
            </a:p>
          </p:txBody>
        </p:sp>
      </p:grpSp>
      <p:grpSp>
        <p:nvGrpSpPr>
          <p:cNvPr id="31762" name="Group 18">
            <a:extLst>
              <a:ext uri="{FF2B5EF4-FFF2-40B4-BE49-F238E27FC236}">
                <a16:creationId xmlns:a16="http://schemas.microsoft.com/office/drawing/2014/main" id="{EF387EED-0AEB-40FA-84B7-7E990315A677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4500563"/>
            <a:ext cx="7970837" cy="1239837"/>
            <a:chOff x="10" y="-5"/>
            <a:chExt cx="6591" cy="1110"/>
          </a:xfrm>
        </p:grpSpPr>
        <p:sp>
          <p:nvSpPr>
            <p:cNvPr id="122900" name="Line 19">
              <a:extLst>
                <a:ext uri="{FF2B5EF4-FFF2-40B4-BE49-F238E27FC236}">
                  <a16:creationId xmlns:a16="http://schemas.microsoft.com/office/drawing/2014/main" id="{0F852FA1-8B41-46B8-A7CE-24F89A300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" y="0"/>
              <a:ext cx="206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01" name="Rectangle 20">
              <a:extLst>
                <a:ext uri="{FF2B5EF4-FFF2-40B4-BE49-F238E27FC236}">
                  <a16:creationId xmlns:a16="http://schemas.microsoft.com/office/drawing/2014/main" id="{B05C4887-BBFF-41A6-9417-47A285A32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-5"/>
              <a:ext cx="200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97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DATA.request(</a:t>
              </a:r>
              <a:r>
                <a:rPr lang="en-US" altLang="en-US" sz="1800" i="1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Request</a:t>
              </a:r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  <p:sp>
          <p:nvSpPr>
            <p:cNvPr id="122902" name="Line 21">
              <a:extLst>
                <a:ext uri="{FF2B5EF4-FFF2-40B4-BE49-F238E27FC236}">
                  <a16:creationId xmlns:a16="http://schemas.microsoft.com/office/drawing/2014/main" id="{279D3980-180D-4F6C-B31A-0EDA3BA9E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4" y="326"/>
              <a:ext cx="2067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03" name="Line 22">
              <a:extLst>
                <a:ext uri="{FF2B5EF4-FFF2-40B4-BE49-F238E27FC236}">
                  <a16:creationId xmlns:a16="http://schemas.microsoft.com/office/drawing/2014/main" id="{9C906F98-EA34-43E3-B320-6A5EDB00B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16"/>
              <a:ext cx="2188" cy="30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04" name="Rectangle 23">
              <a:extLst>
                <a:ext uri="{FF2B5EF4-FFF2-40B4-BE49-F238E27FC236}">
                  <a16:creationId xmlns:a16="http://schemas.microsoft.com/office/drawing/2014/main" id="{5D69674E-FA3B-42F8-BB08-9A79EC46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" y="584"/>
              <a:ext cx="179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97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DATA.req(</a:t>
              </a:r>
              <a:r>
                <a:rPr lang="en-US" altLang="en-US" sz="1800" i="1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Response</a:t>
              </a:r>
              <a:r>
                <a:rPr lang="en-US" altLang="en-US" sz="18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  <p:sp>
          <p:nvSpPr>
            <p:cNvPr id="122905" name="Line 24">
              <a:extLst>
                <a:ext uri="{FF2B5EF4-FFF2-40B4-BE49-F238E27FC236}">
                  <a16:creationId xmlns:a16="http://schemas.microsoft.com/office/drawing/2014/main" id="{6A52E253-7674-4729-9DFC-78ECF27EC7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7" y="538"/>
              <a:ext cx="2071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06" name="Rectangle 25">
              <a:extLst>
                <a:ext uri="{FF2B5EF4-FFF2-40B4-BE49-F238E27FC236}">
                  <a16:creationId xmlns:a16="http://schemas.microsoft.com/office/drawing/2014/main" id="{3D52B603-738B-43C2-A8F2-ACF7EF2B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" y="24"/>
              <a:ext cx="162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97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</a:t>
              </a:r>
              <a:r>
                <a:rPr lang="en-US" altLang="en-US" sz="1800" i="1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Request</a:t>
              </a:r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  <p:sp>
          <p:nvSpPr>
            <p:cNvPr id="122907" name="Line 26">
              <a:extLst>
                <a:ext uri="{FF2B5EF4-FFF2-40B4-BE49-F238E27FC236}">
                  <a16:creationId xmlns:a16="http://schemas.microsoft.com/office/drawing/2014/main" id="{230AB3A9-00F3-4E3C-9D45-C7FDB3CA00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300" y="553"/>
              <a:ext cx="2205" cy="26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908" name="Rectangle 27">
              <a:extLst>
                <a:ext uri="{FF2B5EF4-FFF2-40B4-BE49-F238E27FC236}">
                  <a16:creationId xmlns:a16="http://schemas.microsoft.com/office/drawing/2014/main" id="{35F95932-A254-4573-B343-69A3D473A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863"/>
              <a:ext cx="177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97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</a:t>
              </a:r>
              <a:r>
                <a:rPr lang="en-US" altLang="en-US" sz="1800" i="1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Response</a:t>
              </a:r>
              <a:r>
                <a:rPr lang="en-US" altLang="en-US" sz="18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)</a:t>
              </a:r>
            </a:p>
          </p:txBody>
        </p:sp>
        <p:sp>
          <p:nvSpPr>
            <p:cNvPr id="122909" name="Line 28">
              <a:extLst>
                <a:ext uri="{FF2B5EF4-FFF2-40B4-BE49-F238E27FC236}">
                  <a16:creationId xmlns:a16="http://schemas.microsoft.com/office/drawing/2014/main" id="{AA32B239-070C-456B-B2BD-EB46832E7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" y="820"/>
              <a:ext cx="2071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2777" name="Line 29">
            <a:extLst>
              <a:ext uri="{FF2B5EF4-FFF2-40B4-BE49-F238E27FC236}">
                <a16:creationId xmlns:a16="http://schemas.microsoft.com/office/drawing/2014/main" id="{F02C0D0D-1DAE-451D-A601-EA15003836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5988" y="5605463"/>
            <a:ext cx="25034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1774" name="Group 30">
            <a:extLst>
              <a:ext uri="{FF2B5EF4-FFF2-40B4-BE49-F238E27FC236}">
                <a16:creationId xmlns:a16="http://schemas.microsoft.com/office/drawing/2014/main" id="{99A13AD8-211F-4288-8107-2E1D1FE96431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5607050"/>
            <a:ext cx="7912100" cy="830263"/>
            <a:chOff x="8" y="0"/>
            <a:chExt cx="6543" cy="743"/>
          </a:xfrm>
        </p:grpSpPr>
        <p:sp>
          <p:nvSpPr>
            <p:cNvPr id="122891" name="Rectangle 31">
              <a:extLst>
                <a:ext uri="{FF2B5EF4-FFF2-40B4-BE49-F238E27FC236}">
                  <a16:creationId xmlns:a16="http://schemas.microsoft.com/office/drawing/2014/main" id="{03C6EA58-6B9F-48E8-84FD-3FA5C1DC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198"/>
              <a:ext cx="154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</a:t>
              </a:r>
            </a:p>
          </p:txBody>
        </p:sp>
        <p:sp>
          <p:nvSpPr>
            <p:cNvPr id="122892" name="Rectangle 32">
              <a:extLst>
                <a:ext uri="{FF2B5EF4-FFF2-40B4-BE49-F238E27FC236}">
                  <a16:creationId xmlns:a16="http://schemas.microsoft.com/office/drawing/2014/main" id="{80AF9FB6-2C42-4282-B8F4-3A09F37C3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74"/>
              <a:ext cx="157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DISCONNECT.req</a:t>
              </a:r>
            </a:p>
          </p:txBody>
        </p:sp>
        <p:sp>
          <p:nvSpPr>
            <p:cNvPr id="122893" name="Line 33">
              <a:extLst>
                <a:ext uri="{FF2B5EF4-FFF2-40B4-BE49-F238E27FC236}">
                  <a16:creationId xmlns:a16="http://schemas.microsoft.com/office/drawing/2014/main" id="{8F5A1E8A-AF1A-48DC-9191-2C8358C3E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" y="190"/>
              <a:ext cx="207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894" name="Line 34">
              <a:extLst>
                <a:ext uri="{FF2B5EF4-FFF2-40B4-BE49-F238E27FC236}">
                  <a16:creationId xmlns:a16="http://schemas.microsoft.com/office/drawing/2014/main" id="{60B2E80E-0AE5-433E-8DB8-8598F89D11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" y="459"/>
              <a:ext cx="206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895" name="Rectangle 35">
              <a:extLst>
                <a:ext uri="{FF2B5EF4-FFF2-40B4-BE49-F238E27FC236}">
                  <a16:creationId xmlns:a16="http://schemas.microsoft.com/office/drawing/2014/main" id="{1BF43AAA-94ED-4F20-8C6E-907B1E13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528"/>
              <a:ext cx="157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DISCONNECT.req</a:t>
              </a:r>
            </a:p>
          </p:txBody>
        </p:sp>
        <p:sp>
          <p:nvSpPr>
            <p:cNvPr id="122896" name="Line 36">
              <a:extLst>
                <a:ext uri="{FF2B5EF4-FFF2-40B4-BE49-F238E27FC236}">
                  <a16:creationId xmlns:a16="http://schemas.microsoft.com/office/drawing/2014/main" id="{834950E3-F22A-45AF-82C6-2B8C31C13C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252" y="0"/>
              <a:ext cx="220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897" name="Line 37">
              <a:extLst>
                <a:ext uri="{FF2B5EF4-FFF2-40B4-BE49-F238E27FC236}">
                  <a16:creationId xmlns:a16="http://schemas.microsoft.com/office/drawing/2014/main" id="{03741AC1-2C90-4C03-8D6D-AE16AC0B7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2" y="456"/>
              <a:ext cx="2197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898" name="Line 38">
              <a:extLst>
                <a:ext uri="{FF2B5EF4-FFF2-40B4-BE49-F238E27FC236}">
                  <a16:creationId xmlns:a16="http://schemas.microsoft.com/office/drawing/2014/main" id="{8E108D55-8189-4458-965C-F290E30E2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4" y="594"/>
              <a:ext cx="2067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899" name="Rectangle 39">
              <a:extLst>
                <a:ext uri="{FF2B5EF4-FFF2-40B4-BE49-F238E27FC236}">
                  <a16:creationId xmlns:a16="http://schemas.microsoft.com/office/drawing/2014/main" id="{4A0ED619-0610-494D-B4EE-BE42063D8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74"/>
              <a:ext cx="154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>
            <a:extLst>
              <a:ext uri="{FF2B5EF4-FFF2-40B4-BE49-F238E27FC236}">
                <a16:creationId xmlns:a16="http://schemas.microsoft.com/office/drawing/2014/main" id="{35F6E58B-3020-400E-A4B1-E725F982D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94848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HTTP : Methods</a:t>
            </a: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55800A66-32F8-4CB8-A129-63801428B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5913" y="1131888"/>
            <a:ext cx="9196387" cy="5097462"/>
          </a:xfrm>
        </p:spPr>
        <p:txBody>
          <a:bodyPr/>
          <a:lstStyle/>
          <a:p>
            <a:pPr marL="473075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Methods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GET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method used to request a  "</a:t>
            </a:r>
            <a:r>
              <a:rPr lang="en-US" altLang="en-US">
                <a:solidFill>
                  <a:srgbClr val="0000FF"/>
                </a:solidFill>
              </a:rPr>
              <a:t>document</a:t>
            </a:r>
            <a:r>
              <a:rPr lang="en-US" altLang="en-US"/>
              <a:t>" stored on server</a:t>
            </a:r>
          </a:p>
          <a:p>
            <a:pPr marL="1109663" lvl="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GET   &lt;</a:t>
            </a:r>
            <a:r>
              <a:rPr lang="en-US" altLang="en-US">
                <a:solidFill>
                  <a:srgbClr val="0000FF"/>
                </a:solidFill>
              </a:rPr>
              <a:t>document</a:t>
            </a:r>
            <a:r>
              <a:rPr lang="en-US" altLang="en-US"/>
              <a:t>&gt;    HTTP/1.0</a:t>
            </a:r>
            <a:endParaRPr lang="en-US" altLang="en-US">
              <a:latin typeface="Courier New" panose="02070309020205020404" pitchFamily="49" charset="0"/>
              <a:sym typeface="Courier New" panose="02070309020205020404" pitchFamily="49" charset="0"/>
            </a:endParaRP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POST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>
                <a:latin typeface="Helvetica" panose="020B0604020202020204" pitchFamily="34" charset="0"/>
                <a:sym typeface="Helvetica" panose="020B0604020202020204" pitchFamily="34" charset="0"/>
              </a:rPr>
              <a:t>method used to send a "</a:t>
            </a:r>
            <a:r>
              <a:rPr lang="en-US" altLang="en-US">
                <a:solidFill>
                  <a:srgbClr val="0000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document</a:t>
            </a:r>
            <a:r>
              <a:rPr lang="en-US" altLang="en-US">
                <a:latin typeface="Helvetica" panose="020B0604020202020204" pitchFamily="34" charset="0"/>
                <a:sym typeface="Helvetica" panose="020B0604020202020204" pitchFamily="34" charset="0"/>
              </a:rPr>
              <a:t>" to a server</a:t>
            </a:r>
          </a:p>
          <a:p>
            <a:pPr marL="1109663" lvl="3"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document is part of the request and encoded as a MIME document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A1A2F0B1-0B8C-451E-8616-DA3B7619B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94848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Request headers</a:t>
            </a: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794D6C69-F395-4701-933E-80CB2AEF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1638" y="1144588"/>
            <a:ext cx="9369425" cy="5648325"/>
          </a:xfrm>
        </p:spPr>
        <p:txBody>
          <a:bodyPr>
            <a:normAutofit lnSpcReduction="10000"/>
          </a:bodyPr>
          <a:lstStyle/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Host: &lt;</a:t>
            </a:r>
            <a:r>
              <a:rPr lang="en-US" altLang="en-US">
                <a:solidFill>
                  <a:srgbClr val="0000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name&gt;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solidFill>
                  <a:srgbClr val="0000FF"/>
                </a:solidFill>
              </a:rPr>
              <a:t>Name</a:t>
            </a:r>
            <a:r>
              <a:rPr lang="en-US" altLang="en-US"/>
              <a:t> of the server where the document is stored 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Authorization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allows to perform access control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If-Modified-Since:  &lt;</a:t>
            </a:r>
            <a:r>
              <a:rPr lang="en-US" altLang="en-US">
                <a:solidFill>
                  <a:srgbClr val="0000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date</a:t>
            </a: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&gt;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server will only send if more recent than </a:t>
            </a:r>
            <a:r>
              <a:rPr lang="en-US" altLang="en-US">
                <a:solidFill>
                  <a:srgbClr val="0000FF"/>
                </a:solidFill>
              </a:rPr>
              <a:t>date</a:t>
            </a:r>
            <a:endParaRPr lang="en-US" altLang="en-US"/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 err="1">
                <a:latin typeface="Courier New" panose="02070309020205020404" pitchFamily="49" charset="0"/>
                <a:sym typeface="Courier New" panose="02070309020205020404" pitchFamily="49" charset="0"/>
              </a:rPr>
              <a:t>Referer</a:t>
            </a: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: &lt;</a:t>
            </a:r>
            <a:r>
              <a:rPr lang="en-US" altLang="en-US" err="1">
                <a:solidFill>
                  <a:srgbClr val="0000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url</a:t>
            </a: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&gt;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solidFill>
                  <a:srgbClr val="0000FF"/>
                </a:solidFill>
              </a:rPr>
              <a:t>URL</a:t>
            </a:r>
            <a:r>
              <a:rPr lang="en-US" altLang="en-US"/>
              <a:t> visited by the client before this request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User-Agent: &lt;</a:t>
            </a:r>
            <a:r>
              <a:rPr lang="en-US" altLang="en-US">
                <a:solidFill>
                  <a:srgbClr val="0000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agent</a:t>
            </a: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&gt;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client</a:t>
            </a:r>
            <a:r>
              <a:rPr lang="ja-JP" altLang="en-US">
                <a:latin typeface="Arial" panose="020B0604020202020204" pitchFamily="34" charset="0"/>
              </a:rPr>
              <a:t>’</a:t>
            </a:r>
            <a:r>
              <a:rPr lang="en-US" altLang="ja-JP"/>
              <a:t>s browser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>
            <a:extLst>
              <a:ext uri="{FF2B5EF4-FFF2-40B4-BE49-F238E27FC236}">
                <a16:creationId xmlns:a16="http://schemas.microsoft.com/office/drawing/2014/main" id="{9B744319-7158-4634-9CC4-DE0E3B49B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94848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HTTP : Status line </a:t>
            </a: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8AE36B36-73B6-4DE7-8D25-B65287574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77925"/>
            <a:ext cx="9383713" cy="5097463"/>
          </a:xfrm>
        </p:spPr>
        <p:txBody>
          <a:bodyPr/>
          <a:lstStyle/>
          <a:p>
            <a:pPr marL="473075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Format : </a:t>
            </a: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Version_HTTP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Code</a:t>
            </a: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Comment</a:t>
            </a:r>
            <a:r>
              <a:rPr lang="en-US" altLang="en-US"/>
              <a:t> 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Success/Failure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2xx</a:t>
            </a:r>
            <a:r>
              <a:rPr lang="en-US" altLang="en-US"/>
              <a:t> : Success</a:t>
            </a:r>
          </a:p>
          <a:p>
            <a:pPr marL="1109663" lvl="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Example : </a:t>
            </a:r>
            <a:r>
              <a:rPr lang="en-US" altLang="en-US">
                <a:latin typeface="Courier New" panose="02070309020205020404" pitchFamily="49" charset="0"/>
                <a:sym typeface="Courier New" panose="02070309020205020404" pitchFamily="49" charset="0"/>
              </a:rPr>
              <a:t>HTTP/1.0 200 OK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3xx</a:t>
            </a:r>
            <a:r>
              <a:rPr lang="en-US" altLang="en-US"/>
              <a:t> : Redirection 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4xx</a:t>
            </a:r>
            <a:r>
              <a:rPr lang="en-US" altLang="en-US"/>
              <a:t> : Client-side error</a:t>
            </a:r>
          </a:p>
          <a:p>
            <a:pPr marL="896938" lvl="2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  <a:sym typeface="Courier New" panose="02070309020205020404" pitchFamily="49" charset="0"/>
              </a:rPr>
              <a:t>5xx</a:t>
            </a:r>
            <a:r>
              <a:rPr lang="en-US" altLang="en-US"/>
              <a:t> : Server-side error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A79D-7969-01B9-FA07-DE910539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 simple Internet</a:t>
            </a:r>
          </a:p>
        </p:txBody>
      </p:sp>
      <p:sp>
        <p:nvSpPr>
          <p:cNvPr id="5" name="Nuage 5">
            <a:extLst>
              <a:ext uri="{FF2B5EF4-FFF2-40B4-BE49-F238E27FC236}">
                <a16:creationId xmlns:a16="http://schemas.microsoft.com/office/drawing/2014/main" id="{D02951BE-EB6B-753C-745A-7B10BAD4880F}"/>
              </a:ext>
            </a:extLst>
          </p:cNvPr>
          <p:cNvSpPr/>
          <p:nvPr/>
        </p:nvSpPr>
        <p:spPr>
          <a:xfrm>
            <a:off x="1856656" y="2132856"/>
            <a:ext cx="7160836" cy="92548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97D326-0812-36B6-87F3-49A4CD78CB00}"/>
              </a:ext>
            </a:extLst>
          </p:cNvPr>
          <p:cNvGrpSpPr/>
          <p:nvPr/>
        </p:nvGrpSpPr>
        <p:grpSpPr>
          <a:xfrm>
            <a:off x="5167558" y="5156054"/>
            <a:ext cx="461502" cy="422686"/>
            <a:chOff x="4971324" y="2817471"/>
            <a:chExt cx="759081" cy="513978"/>
          </a:xfrm>
        </p:grpSpPr>
        <p:pic>
          <p:nvPicPr>
            <p:cNvPr id="7" name="Image 6" descr="router.png">
              <a:extLst>
                <a:ext uri="{FF2B5EF4-FFF2-40B4-BE49-F238E27FC236}">
                  <a16:creationId xmlns:a16="http://schemas.microsoft.com/office/drawing/2014/main" id="{D048661E-E52D-CEB7-9514-3FF18172B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8" name="ZoneTexte 8">
              <a:extLst>
                <a:ext uri="{FF2B5EF4-FFF2-40B4-BE49-F238E27FC236}">
                  <a16:creationId xmlns:a16="http://schemas.microsoft.com/office/drawing/2014/main" id="{4F88E013-16B5-0BA8-01DD-6B2C55B2B341}"/>
                </a:ext>
              </a:extLst>
            </p:cNvPr>
            <p:cNvSpPr txBox="1"/>
            <p:nvPr/>
          </p:nvSpPr>
          <p:spPr>
            <a:xfrm>
              <a:off x="4971324" y="2957198"/>
              <a:ext cx="614861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R3</a:t>
              </a:r>
            </a:p>
          </p:txBody>
        </p:sp>
      </p:grpSp>
      <p:sp>
        <p:nvSpPr>
          <p:cNvPr id="9" name="Nuage 5">
            <a:extLst>
              <a:ext uri="{FF2B5EF4-FFF2-40B4-BE49-F238E27FC236}">
                <a16:creationId xmlns:a16="http://schemas.microsoft.com/office/drawing/2014/main" id="{01F82003-0D7F-DBDC-E25D-D1B0AE2D77D6}"/>
              </a:ext>
            </a:extLst>
          </p:cNvPr>
          <p:cNvSpPr/>
          <p:nvPr/>
        </p:nvSpPr>
        <p:spPr>
          <a:xfrm>
            <a:off x="464503" y="3214292"/>
            <a:ext cx="2784306" cy="1230285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uage 5">
            <a:extLst>
              <a:ext uri="{FF2B5EF4-FFF2-40B4-BE49-F238E27FC236}">
                <a16:creationId xmlns:a16="http://schemas.microsoft.com/office/drawing/2014/main" id="{D4F60D3C-1A76-E9CB-0FBC-08657139B4C4}"/>
              </a:ext>
            </a:extLst>
          </p:cNvPr>
          <p:cNvSpPr/>
          <p:nvPr/>
        </p:nvSpPr>
        <p:spPr>
          <a:xfrm>
            <a:off x="3817777" y="3189327"/>
            <a:ext cx="2244279" cy="123028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uage 5">
            <a:extLst>
              <a:ext uri="{FF2B5EF4-FFF2-40B4-BE49-F238E27FC236}">
                <a16:creationId xmlns:a16="http://schemas.microsoft.com/office/drawing/2014/main" id="{61CADB54-E3B2-FB23-F608-1F734C6CC99B}"/>
              </a:ext>
            </a:extLst>
          </p:cNvPr>
          <p:cNvSpPr/>
          <p:nvPr/>
        </p:nvSpPr>
        <p:spPr>
          <a:xfrm>
            <a:off x="6458473" y="3189326"/>
            <a:ext cx="2847254" cy="1230285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Nuage 5">
            <a:extLst>
              <a:ext uri="{FF2B5EF4-FFF2-40B4-BE49-F238E27FC236}">
                <a16:creationId xmlns:a16="http://schemas.microsoft.com/office/drawing/2014/main" id="{36F3CAD0-FCE7-34BA-FF6F-18C1598FCA54}"/>
              </a:ext>
            </a:extLst>
          </p:cNvPr>
          <p:cNvSpPr/>
          <p:nvPr/>
        </p:nvSpPr>
        <p:spPr>
          <a:xfrm>
            <a:off x="2477682" y="4719304"/>
            <a:ext cx="3980791" cy="2138695"/>
          </a:xfrm>
          <a:prstGeom prst="cloud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30">
            <a:extLst>
              <a:ext uri="{FF2B5EF4-FFF2-40B4-BE49-F238E27FC236}">
                <a16:creationId xmlns:a16="http://schemas.microsoft.com/office/drawing/2014/main" id="{AC20A7F7-7114-D0C7-29A2-AADC279E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65" y="6081185"/>
            <a:ext cx="609384" cy="6093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BB5CF66-3969-5147-78CC-F452DC3B8BD1}"/>
              </a:ext>
            </a:extLst>
          </p:cNvPr>
          <p:cNvGrpSpPr/>
          <p:nvPr/>
        </p:nvGrpSpPr>
        <p:grpSpPr>
          <a:xfrm>
            <a:off x="3582202" y="5132114"/>
            <a:ext cx="461502" cy="422686"/>
            <a:chOff x="4971324" y="2817471"/>
            <a:chExt cx="759081" cy="513978"/>
          </a:xfrm>
        </p:grpSpPr>
        <p:pic>
          <p:nvPicPr>
            <p:cNvPr id="15" name="Image 6" descr="router.png">
              <a:extLst>
                <a:ext uri="{FF2B5EF4-FFF2-40B4-BE49-F238E27FC236}">
                  <a16:creationId xmlns:a16="http://schemas.microsoft.com/office/drawing/2014/main" id="{8D41D33C-7B4C-FEE1-6AB3-E5523CDA2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16" name="ZoneTexte 8">
              <a:extLst>
                <a:ext uri="{FF2B5EF4-FFF2-40B4-BE49-F238E27FC236}">
                  <a16:creationId xmlns:a16="http://schemas.microsoft.com/office/drawing/2014/main" id="{FDF56EF7-5EC4-4CD6-8FEC-59BD037E599A}"/>
                </a:ext>
              </a:extLst>
            </p:cNvPr>
            <p:cNvSpPr txBox="1"/>
            <p:nvPr/>
          </p:nvSpPr>
          <p:spPr>
            <a:xfrm>
              <a:off x="4971324" y="2957198"/>
              <a:ext cx="614861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1BCB95-0B42-F965-50C9-49936DAEFCC3}"/>
              </a:ext>
            </a:extLst>
          </p:cNvPr>
          <p:cNvGrpSpPr/>
          <p:nvPr/>
        </p:nvGrpSpPr>
        <p:grpSpPr>
          <a:xfrm>
            <a:off x="2218142" y="3677480"/>
            <a:ext cx="461502" cy="422686"/>
            <a:chOff x="4971324" y="2817471"/>
            <a:chExt cx="759081" cy="513978"/>
          </a:xfrm>
        </p:grpSpPr>
        <p:pic>
          <p:nvPicPr>
            <p:cNvPr id="18" name="Image 6" descr="router.png">
              <a:extLst>
                <a:ext uri="{FF2B5EF4-FFF2-40B4-BE49-F238E27FC236}">
                  <a16:creationId xmlns:a16="http://schemas.microsoft.com/office/drawing/2014/main" id="{C8FE6928-F4C7-C220-15C5-581D5FD9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19" name="ZoneTexte 8">
              <a:extLst>
                <a:ext uri="{FF2B5EF4-FFF2-40B4-BE49-F238E27FC236}">
                  <a16:creationId xmlns:a16="http://schemas.microsoft.com/office/drawing/2014/main" id="{C0B9AB4C-E845-3E2C-4ABF-B44FF7452394}"/>
                </a:ext>
              </a:extLst>
            </p:cNvPr>
            <p:cNvSpPr txBox="1"/>
            <p:nvPr/>
          </p:nvSpPr>
          <p:spPr>
            <a:xfrm>
              <a:off x="4971324" y="2957198"/>
              <a:ext cx="635954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523EA9-CB64-0F35-A687-CC431BED0598}"/>
              </a:ext>
            </a:extLst>
          </p:cNvPr>
          <p:cNvGrpSpPr/>
          <p:nvPr/>
        </p:nvGrpSpPr>
        <p:grpSpPr>
          <a:xfrm>
            <a:off x="1089035" y="3677480"/>
            <a:ext cx="461502" cy="422686"/>
            <a:chOff x="4971324" y="2817471"/>
            <a:chExt cx="759081" cy="513978"/>
          </a:xfrm>
        </p:grpSpPr>
        <p:pic>
          <p:nvPicPr>
            <p:cNvPr id="21" name="Image 6" descr="router.png">
              <a:extLst>
                <a:ext uri="{FF2B5EF4-FFF2-40B4-BE49-F238E27FC236}">
                  <a16:creationId xmlns:a16="http://schemas.microsoft.com/office/drawing/2014/main" id="{6C085786-D1A3-158D-A8D9-DA3B1DCB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22" name="ZoneTexte 8">
              <a:extLst>
                <a:ext uri="{FF2B5EF4-FFF2-40B4-BE49-F238E27FC236}">
                  <a16:creationId xmlns:a16="http://schemas.microsoft.com/office/drawing/2014/main" id="{14B4688D-C80A-1649-02FC-D1D2085C0D1C}"/>
                </a:ext>
              </a:extLst>
            </p:cNvPr>
            <p:cNvSpPr txBox="1"/>
            <p:nvPr/>
          </p:nvSpPr>
          <p:spPr>
            <a:xfrm>
              <a:off x="4971324" y="2957198"/>
              <a:ext cx="625408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6EB057-654D-53FC-56EF-1C8DD226A66A}"/>
              </a:ext>
            </a:extLst>
          </p:cNvPr>
          <p:cNvGrpSpPr/>
          <p:nvPr/>
        </p:nvGrpSpPr>
        <p:grpSpPr>
          <a:xfrm>
            <a:off x="5327157" y="3550098"/>
            <a:ext cx="461502" cy="422686"/>
            <a:chOff x="4971324" y="2817471"/>
            <a:chExt cx="759081" cy="513978"/>
          </a:xfrm>
        </p:grpSpPr>
        <p:pic>
          <p:nvPicPr>
            <p:cNvPr id="24" name="Image 6" descr="router.png">
              <a:extLst>
                <a:ext uri="{FF2B5EF4-FFF2-40B4-BE49-F238E27FC236}">
                  <a16:creationId xmlns:a16="http://schemas.microsoft.com/office/drawing/2014/main" id="{02CD2E57-B24E-0824-BF9E-006D987E5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25" name="ZoneTexte 8">
              <a:extLst>
                <a:ext uri="{FF2B5EF4-FFF2-40B4-BE49-F238E27FC236}">
                  <a16:creationId xmlns:a16="http://schemas.microsoft.com/office/drawing/2014/main" id="{37672B75-CB91-DCFF-90F3-D18B7875A9A9}"/>
                </a:ext>
              </a:extLst>
            </p:cNvPr>
            <p:cNvSpPr txBox="1"/>
            <p:nvPr/>
          </p:nvSpPr>
          <p:spPr>
            <a:xfrm>
              <a:off x="4971324" y="2957198"/>
              <a:ext cx="605265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D48C57-55C1-98ED-1CE9-FDB67A5859D9}"/>
              </a:ext>
            </a:extLst>
          </p:cNvPr>
          <p:cNvGrpSpPr/>
          <p:nvPr/>
        </p:nvGrpSpPr>
        <p:grpSpPr>
          <a:xfrm>
            <a:off x="4198050" y="3550098"/>
            <a:ext cx="461502" cy="422686"/>
            <a:chOff x="4971324" y="2817471"/>
            <a:chExt cx="759081" cy="513978"/>
          </a:xfrm>
        </p:grpSpPr>
        <p:pic>
          <p:nvPicPr>
            <p:cNvPr id="27" name="Image 6" descr="router.png">
              <a:extLst>
                <a:ext uri="{FF2B5EF4-FFF2-40B4-BE49-F238E27FC236}">
                  <a16:creationId xmlns:a16="http://schemas.microsoft.com/office/drawing/2014/main" id="{FBF0B0CB-823B-6DB5-4430-45A8065BE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28" name="ZoneTexte 8">
              <a:extLst>
                <a:ext uri="{FF2B5EF4-FFF2-40B4-BE49-F238E27FC236}">
                  <a16:creationId xmlns:a16="http://schemas.microsoft.com/office/drawing/2014/main" id="{AE1EA12E-01B4-5452-F44A-908449EC2E34}"/>
                </a:ext>
              </a:extLst>
            </p:cNvPr>
            <p:cNvSpPr txBox="1"/>
            <p:nvPr/>
          </p:nvSpPr>
          <p:spPr>
            <a:xfrm>
              <a:off x="4971324" y="2957198"/>
              <a:ext cx="617499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00CDDC-B6C2-A341-8A87-BD8C1E5ED889}"/>
              </a:ext>
            </a:extLst>
          </p:cNvPr>
          <p:cNvGrpSpPr/>
          <p:nvPr/>
        </p:nvGrpSpPr>
        <p:grpSpPr>
          <a:xfrm>
            <a:off x="8239908" y="3581046"/>
            <a:ext cx="461502" cy="422686"/>
            <a:chOff x="4971324" y="2817471"/>
            <a:chExt cx="759081" cy="513978"/>
          </a:xfrm>
        </p:grpSpPr>
        <p:pic>
          <p:nvPicPr>
            <p:cNvPr id="30" name="Image 6" descr="router.png">
              <a:extLst>
                <a:ext uri="{FF2B5EF4-FFF2-40B4-BE49-F238E27FC236}">
                  <a16:creationId xmlns:a16="http://schemas.microsoft.com/office/drawing/2014/main" id="{311D28EE-BE0C-0980-374F-32B7ECAE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31" name="ZoneTexte 8">
              <a:extLst>
                <a:ext uri="{FF2B5EF4-FFF2-40B4-BE49-F238E27FC236}">
                  <a16:creationId xmlns:a16="http://schemas.microsoft.com/office/drawing/2014/main" id="{DEC7DFCA-C0A3-A54D-247C-EA8E04F1C3FC}"/>
                </a:ext>
              </a:extLst>
            </p:cNvPr>
            <p:cNvSpPr txBox="1"/>
            <p:nvPr/>
          </p:nvSpPr>
          <p:spPr>
            <a:xfrm>
              <a:off x="4971324" y="2957198"/>
              <a:ext cx="654412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C988D9-09A6-81B0-067F-B4A131034CF3}"/>
              </a:ext>
            </a:extLst>
          </p:cNvPr>
          <p:cNvGrpSpPr/>
          <p:nvPr/>
        </p:nvGrpSpPr>
        <p:grpSpPr>
          <a:xfrm>
            <a:off x="7110801" y="3581046"/>
            <a:ext cx="461502" cy="422686"/>
            <a:chOff x="4971324" y="2817471"/>
            <a:chExt cx="759081" cy="513978"/>
          </a:xfrm>
        </p:grpSpPr>
        <p:pic>
          <p:nvPicPr>
            <p:cNvPr id="33" name="Image 6" descr="router.png">
              <a:extLst>
                <a:ext uri="{FF2B5EF4-FFF2-40B4-BE49-F238E27FC236}">
                  <a16:creationId xmlns:a16="http://schemas.microsoft.com/office/drawing/2014/main" id="{9CF1BC30-31C5-69D1-1AAC-369EEBF1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34" name="ZoneTexte 8">
              <a:extLst>
                <a:ext uri="{FF2B5EF4-FFF2-40B4-BE49-F238E27FC236}">
                  <a16:creationId xmlns:a16="http://schemas.microsoft.com/office/drawing/2014/main" id="{AF506297-8DAF-2674-1AF0-D99B2BF2A2DE}"/>
                </a:ext>
              </a:extLst>
            </p:cNvPr>
            <p:cNvSpPr txBox="1"/>
            <p:nvPr/>
          </p:nvSpPr>
          <p:spPr>
            <a:xfrm>
              <a:off x="4971324" y="2957198"/>
              <a:ext cx="717691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RM</a:t>
              </a:r>
            </a:p>
          </p:txBody>
        </p:sp>
      </p:grpSp>
      <p:pic>
        <p:nvPicPr>
          <p:cNvPr id="35" name="Image 28" descr="Une image contenant assis, intérieur, table, moniteur&#10;&#10;Description générée avec un niveau de confiance très élevé">
            <a:extLst>
              <a:ext uri="{FF2B5EF4-FFF2-40B4-BE49-F238E27FC236}">
                <a16:creationId xmlns:a16="http://schemas.microsoft.com/office/drawing/2014/main" id="{6CDE9CB3-36A9-871C-0DB5-53803911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095" y="2253113"/>
            <a:ext cx="628395" cy="62839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ABF267B-F2CF-EA5D-0019-43DAF58B767D}"/>
              </a:ext>
            </a:extLst>
          </p:cNvPr>
          <p:cNvGrpSpPr/>
          <p:nvPr/>
        </p:nvGrpSpPr>
        <p:grpSpPr>
          <a:xfrm>
            <a:off x="5052311" y="2468656"/>
            <a:ext cx="461502" cy="422686"/>
            <a:chOff x="4971324" y="2817471"/>
            <a:chExt cx="759081" cy="513978"/>
          </a:xfrm>
        </p:grpSpPr>
        <p:pic>
          <p:nvPicPr>
            <p:cNvPr id="37" name="Image 6" descr="router.png">
              <a:extLst>
                <a:ext uri="{FF2B5EF4-FFF2-40B4-BE49-F238E27FC236}">
                  <a16:creationId xmlns:a16="http://schemas.microsoft.com/office/drawing/2014/main" id="{580AE7C0-194C-B64F-6F54-FD478C0F8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38" name="ZoneTexte 8">
              <a:extLst>
                <a:ext uri="{FF2B5EF4-FFF2-40B4-BE49-F238E27FC236}">
                  <a16:creationId xmlns:a16="http://schemas.microsoft.com/office/drawing/2014/main" id="{B5230D5B-55F3-2E1C-0A8F-A9CDFC244812}"/>
                </a:ext>
              </a:extLst>
            </p:cNvPr>
            <p:cNvSpPr txBox="1"/>
            <p:nvPr/>
          </p:nvSpPr>
          <p:spPr>
            <a:xfrm>
              <a:off x="4971324" y="2957198"/>
              <a:ext cx="303847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0AF8C2-0B17-46AA-4B47-B91E8ACAF71E}"/>
              </a:ext>
            </a:extLst>
          </p:cNvPr>
          <p:cNvGrpSpPr/>
          <p:nvPr/>
        </p:nvGrpSpPr>
        <p:grpSpPr>
          <a:xfrm>
            <a:off x="3923204" y="2468656"/>
            <a:ext cx="461502" cy="422686"/>
            <a:chOff x="4971324" y="2817471"/>
            <a:chExt cx="759081" cy="513978"/>
          </a:xfrm>
        </p:grpSpPr>
        <p:pic>
          <p:nvPicPr>
            <p:cNvPr id="40" name="Image 6" descr="router.png">
              <a:extLst>
                <a:ext uri="{FF2B5EF4-FFF2-40B4-BE49-F238E27FC236}">
                  <a16:creationId xmlns:a16="http://schemas.microsoft.com/office/drawing/2014/main" id="{27518CAA-4DE9-EA16-BF9A-CA779E6B1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41" name="ZoneTexte 8">
              <a:extLst>
                <a:ext uri="{FF2B5EF4-FFF2-40B4-BE49-F238E27FC236}">
                  <a16:creationId xmlns:a16="http://schemas.microsoft.com/office/drawing/2014/main" id="{50C25C8B-EE2B-E87F-E21E-4C1279FB2E5C}"/>
                </a:ext>
              </a:extLst>
            </p:cNvPr>
            <p:cNvSpPr txBox="1"/>
            <p:nvPr/>
          </p:nvSpPr>
          <p:spPr>
            <a:xfrm>
              <a:off x="4971324" y="2957198"/>
              <a:ext cx="303847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/>
            </a:p>
          </p:txBody>
        </p:sp>
      </p:grpSp>
      <p:pic>
        <p:nvPicPr>
          <p:cNvPr id="42" name="Image 6" descr="router.png">
            <a:extLst>
              <a:ext uri="{FF2B5EF4-FFF2-40B4-BE49-F238E27FC236}">
                <a16:creationId xmlns:a16="http://schemas.microsoft.com/office/drawing/2014/main" id="{59C016FB-FBC7-0814-0B72-1413A1679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3" y="2458823"/>
            <a:ext cx="424659" cy="42268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3F953B-ECB6-AFF6-B415-CABDBE58598E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83049" y="6055374"/>
            <a:ext cx="698076" cy="330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7CD7342-974D-7037-BDF3-EDF54DE5097F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3533263" y="2595598"/>
            <a:ext cx="389941" cy="14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AC27C2-81FC-3CD8-A002-D7AA84A35976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1279151" y="4100166"/>
            <a:ext cx="2361339" cy="110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4FE8D66-FDDE-9F83-7A66-07F3B58C54CC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831375" y="3979131"/>
            <a:ext cx="474077" cy="115298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E5DEBF-2E17-F79E-36BA-37FB3939FE13}"/>
              </a:ext>
            </a:extLst>
          </p:cNvPr>
          <p:cNvGrpSpPr/>
          <p:nvPr/>
        </p:nvGrpSpPr>
        <p:grpSpPr>
          <a:xfrm>
            <a:off x="4441461" y="5152705"/>
            <a:ext cx="461502" cy="422686"/>
            <a:chOff x="4971324" y="2817471"/>
            <a:chExt cx="759081" cy="513978"/>
          </a:xfrm>
        </p:grpSpPr>
        <p:pic>
          <p:nvPicPr>
            <p:cNvPr id="48" name="Image 6" descr="router.png">
              <a:extLst>
                <a:ext uri="{FF2B5EF4-FFF2-40B4-BE49-F238E27FC236}">
                  <a16:creationId xmlns:a16="http://schemas.microsoft.com/office/drawing/2014/main" id="{5831802D-8E27-AFF8-AB8B-C51E17DFB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49" name="ZoneTexte 8">
              <a:extLst>
                <a:ext uri="{FF2B5EF4-FFF2-40B4-BE49-F238E27FC236}">
                  <a16:creationId xmlns:a16="http://schemas.microsoft.com/office/drawing/2014/main" id="{E1CC005C-C763-31AD-7C2C-CDBA7E4A1D50}"/>
                </a:ext>
              </a:extLst>
            </p:cNvPr>
            <p:cNvSpPr txBox="1"/>
            <p:nvPr/>
          </p:nvSpPr>
          <p:spPr>
            <a:xfrm>
              <a:off x="4971324" y="2957198"/>
              <a:ext cx="614861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R2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0A979B-2386-43D3-BAA2-D668DCA19180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2565833" y="3983140"/>
            <a:ext cx="2850898" cy="1172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2705B2D-48E6-15E0-DA62-98B8E96FC021}"/>
              </a:ext>
            </a:extLst>
          </p:cNvPr>
          <p:cNvCxnSpPr>
            <a:cxnSpLocks/>
          </p:cNvCxnSpPr>
          <p:nvPr/>
        </p:nvCxnSpPr>
        <p:spPr>
          <a:xfrm flipV="1">
            <a:off x="4800798" y="3958887"/>
            <a:ext cx="669889" cy="11938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1826CD-E29D-F10A-E0D7-A6122D950EAB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2597651" y="3818896"/>
            <a:ext cx="1600399" cy="30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2BDF4EE-8D57-E9E4-B941-E29E00D35212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2477682" y="2737454"/>
            <a:ext cx="1630253" cy="95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4639A75-9918-0CBC-3EAA-AA84B5DAA7C9}"/>
              </a:ext>
            </a:extLst>
          </p:cNvPr>
          <p:cNvCxnSpPr>
            <a:cxnSpLocks/>
          </p:cNvCxnSpPr>
          <p:nvPr/>
        </p:nvCxnSpPr>
        <p:spPr>
          <a:xfrm flipH="1">
            <a:off x="4588904" y="2902679"/>
            <a:ext cx="511444" cy="685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C1BA2E-FE17-73BB-2AFF-CCB337F42501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5576330" y="2793633"/>
            <a:ext cx="897653" cy="756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1431C2-BEC0-AC7D-D93D-DE024F73D93B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216654" y="2883949"/>
            <a:ext cx="2143320" cy="697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081E45-B632-FDD9-DC29-E2B871AA3F1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6810440" y="2728828"/>
            <a:ext cx="1678641" cy="852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5FE751-9AD8-796F-1E6C-2FA42E85D4CC}"/>
              </a:ext>
            </a:extLst>
          </p:cNvPr>
          <p:cNvCxnSpPr>
            <a:cxnSpLocks/>
          </p:cNvCxnSpPr>
          <p:nvPr/>
        </p:nvCxnSpPr>
        <p:spPr>
          <a:xfrm flipV="1">
            <a:off x="5534021" y="4015598"/>
            <a:ext cx="2955059" cy="1193818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820975-1A97-433E-88B3-D55DE7F8BC2E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5788659" y="3750398"/>
            <a:ext cx="1322142" cy="99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5EEC3E-B848-5696-439A-DC2BDC620D26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960946" y="5416781"/>
            <a:ext cx="480515" cy="4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135FD38-876A-BFEB-5DC7-9E0D8E30A12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867705" y="5412059"/>
            <a:ext cx="299853" cy="12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>
            <a:extLst>
              <a:ext uri="{FF2B5EF4-FFF2-40B4-BE49-F238E27FC236}">
                <a16:creationId xmlns:a16="http://schemas.microsoft.com/office/drawing/2014/main" id="{579DDA0D-E4F6-0467-193E-5F794436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50" y="5714805"/>
            <a:ext cx="616445" cy="51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E680C65-65E2-D6F8-89C6-5D2924CCEEE6}"/>
              </a:ext>
            </a:extLst>
          </p:cNvPr>
          <p:cNvCxnSpPr>
            <a:cxnSpLocks/>
          </p:cNvCxnSpPr>
          <p:nvPr/>
        </p:nvCxnSpPr>
        <p:spPr>
          <a:xfrm flipH="1" flipV="1">
            <a:off x="3817084" y="5537449"/>
            <a:ext cx="546098" cy="408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Nuage 5">
            <a:extLst>
              <a:ext uri="{FF2B5EF4-FFF2-40B4-BE49-F238E27FC236}">
                <a16:creationId xmlns:a16="http://schemas.microsoft.com/office/drawing/2014/main" id="{115A0F48-E873-A0F8-6CC8-04C58C61A2E4}"/>
              </a:ext>
            </a:extLst>
          </p:cNvPr>
          <p:cNvSpPr/>
          <p:nvPr/>
        </p:nvSpPr>
        <p:spPr>
          <a:xfrm>
            <a:off x="262425" y="3044292"/>
            <a:ext cx="8554539" cy="301108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Internet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B0A78AE-6748-8AF8-C01D-DF140D250133}"/>
              </a:ext>
            </a:extLst>
          </p:cNvPr>
          <p:cNvCxnSpPr>
            <a:stCxn id="35" idx="2"/>
          </p:cNvCxnSpPr>
          <p:nvPr/>
        </p:nvCxnSpPr>
        <p:spPr bwMode="auto">
          <a:xfrm>
            <a:off x="3326293" y="2881508"/>
            <a:ext cx="42531" cy="3352875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5385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61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>
            <a:extLst>
              <a:ext uri="{FF2B5EF4-FFF2-40B4-BE49-F238E27FC236}">
                <a16:creationId xmlns:a16="http://schemas.microsoft.com/office/drawing/2014/main" id="{EF78591F-1D46-4251-83FA-0CAA47464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94848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HTTP Response</a:t>
            </a: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410EB7AF-A859-42D7-A0BA-C5A62E7CB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5913" y="1131888"/>
            <a:ext cx="9440862" cy="5172075"/>
          </a:xfrm>
        </p:spPr>
        <p:txBody>
          <a:bodyPr/>
          <a:lstStyle/>
          <a:p>
            <a:pPr marL="473075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 b="1"/>
              <a:t>Date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date of the document attached to response</a:t>
            </a:r>
          </a:p>
          <a:p>
            <a:pPr marL="473075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 b="1"/>
              <a:t>Server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Name and version of http server used</a:t>
            </a:r>
          </a:p>
          <a:p>
            <a:pPr marL="473075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 b="1"/>
              <a:t>Content-*</a:t>
            </a:r>
          </a:p>
          <a:p>
            <a:pPr marL="684213" lvl="1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942388" algn="l"/>
                <a:tab pos="9569450" algn="l"/>
              </a:tabLst>
            </a:pPr>
            <a:r>
              <a:rPr lang="en-US" altLang="en-US"/>
              <a:t>MIME header of the attached document </a:t>
            </a: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>
            <a:extLst>
              <a:ext uri="{FF2B5EF4-FFF2-40B4-BE49-F238E27FC236}">
                <a16:creationId xmlns:a16="http://schemas.microsoft.com/office/drawing/2014/main" id="{824EDA5B-9D8C-4F50-943A-59EE79731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</a:pPr>
            <a:r>
              <a:rPr lang="en-US" altLang="en-US"/>
              <a:t>HTTP : Example</a:t>
            </a:r>
          </a:p>
        </p:txBody>
      </p:sp>
      <p:pic>
        <p:nvPicPr>
          <p:cNvPr id="134146" name="Picture 2">
            <a:extLst>
              <a:ext uri="{FF2B5EF4-FFF2-40B4-BE49-F238E27FC236}">
                <a16:creationId xmlns:a16="http://schemas.microsoft.com/office/drawing/2014/main" id="{955118F1-613E-40A1-941D-1C5C79959B5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492500"/>
            <a:ext cx="60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>
            <a:extLst>
              <a:ext uri="{FF2B5EF4-FFF2-40B4-BE49-F238E27FC236}">
                <a16:creationId xmlns:a16="http://schemas.microsoft.com/office/drawing/2014/main" id="{24ACDB82-1706-413F-9E9F-1C6DE1CC1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2589213"/>
            <a:ext cx="787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ctangle 4">
            <a:extLst>
              <a:ext uri="{FF2B5EF4-FFF2-40B4-BE49-F238E27FC236}">
                <a16:creationId xmlns:a16="http://schemas.microsoft.com/office/drawing/2014/main" id="{A1E7B59A-9304-41B7-83DB-B747A722B145}"/>
              </a:ext>
            </a:extLst>
          </p:cNvPr>
          <p:cNvSpPr>
            <a:spLocks/>
          </p:cNvSpPr>
          <p:nvPr/>
        </p:nvSpPr>
        <p:spPr bwMode="auto">
          <a:xfrm>
            <a:off x="1524000" y="3192463"/>
            <a:ext cx="5905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</a:t>
            </a:r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DD716E2D-9D5E-4352-90A4-CEB9A6923BEF}"/>
              </a:ext>
            </a:extLst>
          </p:cNvPr>
          <p:cNvSpPr>
            <a:spLocks/>
          </p:cNvSpPr>
          <p:nvPr/>
        </p:nvSpPr>
        <p:spPr bwMode="auto">
          <a:xfrm>
            <a:off x="7415043" y="2033882"/>
            <a:ext cx="1821204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u="sng" err="1">
                <a:solidFill>
                  <a:srgbClr val="CCCC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www.example.org</a:t>
            </a:r>
            <a:endParaRPr lang="en-US" altLang="en-US" sz="1800" u="sng">
              <a:solidFill>
                <a:srgbClr val="CCCCFF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grpSp>
        <p:nvGrpSpPr>
          <p:cNvPr id="76806" name="Group 6">
            <a:extLst>
              <a:ext uri="{FF2B5EF4-FFF2-40B4-BE49-F238E27FC236}">
                <a16:creationId xmlns:a16="http://schemas.microsoft.com/office/drawing/2014/main" id="{CB73B157-4C7E-4D49-9467-70F48A118F3C}"/>
              </a:ext>
            </a:extLst>
          </p:cNvPr>
          <p:cNvGrpSpPr>
            <a:grpSpLocks/>
          </p:cNvGrpSpPr>
          <p:nvPr/>
        </p:nvGrpSpPr>
        <p:grpSpPr bwMode="auto">
          <a:xfrm>
            <a:off x="874713" y="1780678"/>
            <a:ext cx="6323012" cy="1924547"/>
            <a:chOff x="0" y="-176"/>
            <a:chExt cx="5228" cy="1725"/>
          </a:xfrm>
        </p:grpSpPr>
        <p:sp>
          <p:nvSpPr>
            <p:cNvPr id="134156" name="Line 7">
              <a:extLst>
                <a:ext uri="{FF2B5EF4-FFF2-40B4-BE49-F238E27FC236}">
                  <a16:creationId xmlns:a16="http://schemas.microsoft.com/office/drawing/2014/main" id="{B5A724EE-B09B-4BA8-B1C2-58B5002B35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053" y="855"/>
              <a:ext cx="4175" cy="69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157" name="Rectangle 8">
              <a:extLst>
                <a:ext uri="{FF2B5EF4-FFF2-40B4-BE49-F238E27FC236}">
                  <a16:creationId xmlns:a16="http://schemas.microsoft.com/office/drawing/2014/main" id="{DE02ACCE-290B-4D8B-A06E-6296D644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35"/>
              <a:ext cx="41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504825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75723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lvl="1" indent="0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 GET / HTTP/1.1</a:t>
              </a:r>
            </a:p>
            <a:p>
              <a:pPr lvl="1" indent="0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 Host: </a:t>
              </a:r>
              <a:r>
                <a:rPr lang="en-US" altLang="en-US" sz="1500" err="1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www.example.org</a:t>
              </a:r>
              <a:endParaRPr lang="en-US" altLang="en-US" sz="1500">
                <a:latin typeface="Courier New" panose="02070309020205020404" pitchFamily="49" charset="0"/>
                <a:ea typeface="ＭＳ Ｐゴシック" panose="020B0600070205080204" pitchFamily="34" charset="-128"/>
                <a:sym typeface="Courier New" panose="02070309020205020404" pitchFamily="49" charset="0"/>
              </a:endParaRPr>
            </a:p>
            <a:p>
              <a:pPr lvl="1" indent="0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 User-Agent: curl/7.64.1</a:t>
              </a:r>
            </a:p>
            <a:p>
              <a:pPr lvl="1" indent="0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 Accept: */*</a:t>
              </a:r>
            </a:p>
            <a:p>
              <a:pPr lvl="1" indent="0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 </a:t>
              </a:r>
              <a:r>
                <a:rPr lang="en-US" altLang="en-US" sz="1500">
                  <a:solidFill>
                    <a:srgbClr val="FF0000"/>
                  </a:solidFill>
                  <a:latin typeface="Courier New Italic" panose="02070409020205090404" pitchFamily="49" charset="0"/>
                  <a:ea typeface="ＭＳ Ｐゴシック" panose="020B0600070205080204" pitchFamily="34" charset="-128"/>
                  <a:sym typeface="Courier New Italic" panose="02070409020205090404" pitchFamily="49" charset="0"/>
                </a:rPr>
                <a:t>CRLF              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      </a:t>
              </a:r>
            </a:p>
          </p:txBody>
        </p:sp>
        <p:sp>
          <p:nvSpPr>
            <p:cNvPr id="134158" name="Rectangle 9">
              <a:extLst>
                <a:ext uri="{FF2B5EF4-FFF2-40B4-BE49-F238E27FC236}">
                  <a16:creationId xmlns:a16="http://schemas.microsoft.com/office/drawing/2014/main" id="{5E6649E7-D934-4355-844C-64BFFDA28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-176"/>
              <a:ext cx="63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Request</a:t>
              </a:r>
            </a:p>
          </p:txBody>
        </p:sp>
        <p:sp>
          <p:nvSpPr>
            <p:cNvPr id="134159" name="Line 10">
              <a:extLst>
                <a:ext uri="{FF2B5EF4-FFF2-40B4-BE49-F238E27FC236}">
                  <a16:creationId xmlns:a16="http://schemas.microsoft.com/office/drawing/2014/main" id="{47450626-8B91-4151-A2EB-38CBA24BD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" y="644"/>
              <a:ext cx="293" cy="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6811" name="Group 11">
            <a:extLst>
              <a:ext uri="{FF2B5EF4-FFF2-40B4-BE49-F238E27FC236}">
                <a16:creationId xmlns:a16="http://schemas.microsoft.com/office/drawing/2014/main" id="{F4112CC3-DDEE-40B7-9365-DE9C94F04340}"/>
              </a:ext>
            </a:extLst>
          </p:cNvPr>
          <p:cNvGrpSpPr>
            <a:grpSpLocks/>
          </p:cNvGrpSpPr>
          <p:nvPr/>
        </p:nvGrpSpPr>
        <p:grpSpPr bwMode="auto">
          <a:xfrm>
            <a:off x="2251075" y="3257550"/>
            <a:ext cx="6346212" cy="3109896"/>
            <a:chOff x="0" y="0"/>
            <a:chExt cx="5248" cy="2784"/>
          </a:xfrm>
        </p:grpSpPr>
        <p:sp>
          <p:nvSpPr>
            <p:cNvPr id="134152" name="Line 12">
              <a:extLst>
                <a:ext uri="{FF2B5EF4-FFF2-40B4-BE49-F238E27FC236}">
                  <a16:creationId xmlns:a16="http://schemas.microsoft.com/office/drawing/2014/main" id="{0783BC38-0BF4-4D3C-9D7A-B461C8223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4119" cy="64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153" name="Rectangle 13">
              <a:extLst>
                <a:ext uri="{FF2B5EF4-FFF2-40B4-BE49-F238E27FC236}">
                  <a16:creationId xmlns:a16="http://schemas.microsoft.com/office/drawing/2014/main" id="{C5AB49F2-96C7-47F7-84FC-22F126919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704"/>
              <a:ext cx="76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65250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Response</a:t>
              </a:r>
            </a:p>
          </p:txBody>
        </p:sp>
        <p:sp>
          <p:nvSpPr>
            <p:cNvPr id="134154" name="Rectangle 14">
              <a:extLst>
                <a:ext uri="{FF2B5EF4-FFF2-40B4-BE49-F238E27FC236}">
                  <a16:creationId xmlns:a16="http://schemas.microsoft.com/office/drawing/2014/main" id="{59050422-D7D4-4BB6-ACC2-88F92F7F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1208"/>
              <a:ext cx="4560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HTTP/1.1 200 OK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Cache-Control: max-age=604800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Content-Type: text/html; charset=UTF-8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Date: Wed, 08 Feb 2023 19:08:16 GMT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Expires: Wed, 15 Feb 2023 19:08:16 GMT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Last-Modified: Thu, 17 Oct 2019 07:18:26 GMT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Server: ECS (</a:t>
              </a:r>
              <a:r>
                <a:rPr lang="en-US" altLang="en-US" sz="1500" err="1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nyb</a:t>
              </a: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/1D2B)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Content-Length: 1256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 Italic" panose="02070409020205090404" pitchFamily="49" charset="0"/>
                  <a:ea typeface="ＭＳ Ｐゴシック" panose="020B0600070205080204" pitchFamily="34" charset="-128"/>
                  <a:sym typeface="Courier New Italic" panose="02070409020205090404" pitchFamily="49" charset="0"/>
                </a:rPr>
                <a:t>CRLF                                           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&lt;HTML&gt;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 . .</a:t>
              </a:r>
            </a:p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&lt;/HTML&gt;</a:t>
              </a:r>
            </a:p>
          </p:txBody>
        </p:sp>
        <p:sp>
          <p:nvSpPr>
            <p:cNvPr id="134155" name="Line 15">
              <a:extLst>
                <a:ext uri="{FF2B5EF4-FFF2-40B4-BE49-F238E27FC236}">
                  <a16:creationId xmlns:a16="http://schemas.microsoft.com/office/drawing/2014/main" id="{495A626E-89D3-447D-85A3-40A2062F9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" y="2410"/>
              <a:ext cx="293" cy="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272439-F7CB-FB2E-E037-099350C32F5D}"/>
              </a:ext>
            </a:extLst>
          </p:cNvPr>
          <p:cNvSpPr txBox="1"/>
          <p:nvPr/>
        </p:nvSpPr>
        <p:spPr>
          <a:xfrm>
            <a:off x="776536" y="1159228"/>
            <a:ext cx="7704856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>
                <a:latin typeface="Courier" pitchFamily="2" charset="0"/>
              </a:rPr>
              <a:t>curl -v http://www.example.org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>
            <a:extLst>
              <a:ext uri="{FF2B5EF4-FFF2-40B4-BE49-F238E27FC236}">
                <a16:creationId xmlns:a16="http://schemas.microsoft.com/office/drawing/2014/main" id="{4EE1F610-FAD7-4345-84DA-5428DA70C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</a:pPr>
            <a:r>
              <a:rPr lang="en-US" altLang="en-US"/>
              <a:t>HTTP 1.1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586D2FA-81B8-4621-9C44-942758110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913" y="1279525"/>
            <a:ext cx="8831262" cy="5578475"/>
          </a:xfrm>
        </p:spPr>
        <p:txBody>
          <a:bodyPr>
            <a:normAutofit lnSpcReduction="10000"/>
          </a:bodyPr>
          <a:lstStyle/>
          <a:p>
            <a:pPr marL="52388" indent="0" eaLnBrk="1" hangingPunct="1">
              <a:lnSpc>
                <a:spcPct val="84000"/>
              </a:lnSpc>
              <a:buClr>
                <a:srgbClr val="000000"/>
              </a:buClr>
              <a:buSzPct val="75000"/>
              <a:buFont typeface="Gill Sans" pitchFamily="6" charset="0"/>
              <a:buNone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HTTP 1.0</a:t>
            </a:r>
          </a:p>
          <a:p>
            <a:pPr marL="263525" lvl="1" indent="0" eaLnBrk="1" hangingPunct="1">
              <a:lnSpc>
                <a:spcPct val="84000"/>
              </a:lnSpc>
              <a:buClr>
                <a:srgbClr val="000000"/>
              </a:buClr>
              <a:buSzPct val="75000"/>
              <a:buFont typeface="Gill Sans" pitchFamily="6" charset="0"/>
              <a:buNone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>
                <a:solidFill>
                  <a:srgbClr val="0000FF"/>
                </a:solidFill>
              </a:rPr>
              <a:t>a single TCP connection </a:t>
            </a:r>
            <a:r>
              <a:rPr lang="en-US" altLang="en-US"/>
              <a:t>is used to transmit 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>
                <a:solidFill>
                  <a:srgbClr val="0000FF"/>
                </a:solidFill>
              </a:rPr>
              <a:t>a single document</a:t>
            </a:r>
            <a:r>
              <a:rPr lang="en-US" altLang="en-US"/>
              <a:t> (html file, image,...)</a:t>
            </a:r>
          </a:p>
          <a:p>
            <a:pPr marL="52388" indent="0" eaLnBrk="1" hangingPunct="1">
              <a:lnSpc>
                <a:spcPct val="84000"/>
              </a:lnSpc>
              <a:buClr>
                <a:srgbClr val="000000"/>
              </a:buClr>
              <a:buSzPct val="75000"/>
              <a:buFont typeface="Gill Sans" pitchFamily="6" charset="0"/>
              <a:buNone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HTTP 1.1</a:t>
            </a:r>
          </a:p>
          <a:p>
            <a:pPr marL="263525" lvl="1" indent="0" eaLnBrk="1" hangingPunct="1">
              <a:lnSpc>
                <a:spcPct val="84000"/>
              </a:lnSpc>
              <a:buClr>
                <a:srgbClr val="000000"/>
              </a:buClr>
              <a:buSzPct val="75000"/>
              <a:buFont typeface="Gill Sans" pitchFamily="6" charset="0"/>
              <a:buNone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uses </a:t>
            </a:r>
            <a:r>
              <a:rPr lang="en-US" altLang="en-US">
                <a:solidFill>
                  <a:srgbClr val="FF0000"/>
                </a:solidFill>
              </a:rPr>
              <a:t>a single persistent TCP connection </a:t>
            </a:r>
          </a:p>
          <a:p>
            <a:pPr marL="476250" lvl="2" indent="0" eaLnBrk="1" hangingPunct="1">
              <a:lnSpc>
                <a:spcPct val="84000"/>
              </a:lnSpc>
              <a:buClr>
                <a:srgbClr val="000000"/>
              </a:buClr>
              <a:buSzPct val="75000"/>
              <a:buFont typeface="Gill Sans" pitchFamily="6" charset="0"/>
              <a:buNone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This TCP connection can be used for several requests and the corresponding responses</a:t>
            </a:r>
          </a:p>
          <a:p>
            <a:pPr marL="476250" lvl="2" indent="0" eaLnBrk="1" hangingPunct="1">
              <a:lnSpc>
                <a:spcPct val="84000"/>
              </a:lnSpc>
              <a:buClr>
                <a:srgbClr val="000000"/>
              </a:buClr>
              <a:buSzPct val="75000"/>
              <a:buFont typeface="Gill Sans" pitchFamily="6" charset="0"/>
              <a:buNone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the cost of establishing and releasing the TCP connection is </a:t>
            </a:r>
            <a:r>
              <a:rPr lang="en-US" altLang="en-US" err="1"/>
              <a:t>amortised</a:t>
            </a:r>
            <a:r>
              <a:rPr lang="en-US" altLang="en-US"/>
              <a:t> over multiple requests </a:t>
            </a:r>
          </a:p>
          <a:p>
            <a:pPr marL="476250" lvl="2" indent="0" eaLnBrk="1" hangingPunct="1">
              <a:lnSpc>
                <a:spcPct val="84000"/>
              </a:lnSpc>
              <a:buClr>
                <a:srgbClr val="000000"/>
              </a:buClr>
              <a:buSzPct val="75000"/>
              <a:buFont typeface="Gill Sans" pitchFamily="6" charset="0"/>
              <a:buNone/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Although HTTP 1.1 uses a single TCP connection for multiple requests, HTTP 1.1 remains stateless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>
            <a:extLst>
              <a:ext uri="{FF2B5EF4-FFF2-40B4-BE49-F238E27FC236}">
                <a16:creationId xmlns:a16="http://schemas.microsoft.com/office/drawing/2014/main" id="{96EC66ED-FA07-4FEE-A32F-64191F63F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0"/>
            <a:ext cx="757078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19988" algn="l"/>
              </a:tabLst>
            </a:pPr>
            <a:r>
              <a:rPr lang="en-US" altLang="en-US"/>
              <a:t>HTTP 1.1</a:t>
            </a:r>
          </a:p>
        </p:txBody>
      </p:sp>
      <p:pic>
        <p:nvPicPr>
          <p:cNvPr id="131074" name="Picture 2">
            <a:extLst>
              <a:ext uri="{FF2B5EF4-FFF2-40B4-BE49-F238E27FC236}">
                <a16:creationId xmlns:a16="http://schemas.microsoft.com/office/drawing/2014/main" id="{6DBDD7C5-F9B5-43CA-B96A-49B5BDE4F2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622425"/>
            <a:ext cx="60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>
            <a:extLst>
              <a:ext uri="{FF2B5EF4-FFF2-40B4-BE49-F238E27FC236}">
                <a16:creationId xmlns:a16="http://schemas.microsoft.com/office/drawing/2014/main" id="{B59AB364-322E-44C2-92BC-A1F5E6CAC32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711325"/>
            <a:ext cx="787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ectangle 4">
            <a:extLst>
              <a:ext uri="{FF2B5EF4-FFF2-40B4-BE49-F238E27FC236}">
                <a16:creationId xmlns:a16="http://schemas.microsoft.com/office/drawing/2014/main" id="{3997D331-A06C-400D-96AD-C6A3AB6FB654}"/>
              </a:ext>
            </a:extLst>
          </p:cNvPr>
          <p:cNvSpPr>
            <a:spLocks/>
          </p:cNvSpPr>
          <p:nvPr/>
        </p:nvSpPr>
        <p:spPr bwMode="auto">
          <a:xfrm>
            <a:off x="644525" y="1331913"/>
            <a:ext cx="5889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</a:t>
            </a:r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8E0EB68E-283F-4A4B-9AE6-69419C0E6310}"/>
              </a:ext>
            </a:extLst>
          </p:cNvPr>
          <p:cNvSpPr>
            <a:spLocks/>
          </p:cNvSpPr>
          <p:nvPr/>
        </p:nvSpPr>
        <p:spPr bwMode="auto">
          <a:xfrm>
            <a:off x="7267575" y="1087438"/>
            <a:ext cx="67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grpSp>
        <p:nvGrpSpPr>
          <p:cNvPr id="39942" name="Group 6">
            <a:extLst>
              <a:ext uri="{FF2B5EF4-FFF2-40B4-BE49-F238E27FC236}">
                <a16:creationId xmlns:a16="http://schemas.microsoft.com/office/drawing/2014/main" id="{A421F8E8-0C2E-467D-AFD7-E00CE6A2C1FA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2449513"/>
            <a:ext cx="8283575" cy="854075"/>
            <a:chOff x="8" y="0"/>
            <a:chExt cx="6850" cy="764"/>
          </a:xfrm>
        </p:grpSpPr>
        <p:sp>
          <p:nvSpPr>
            <p:cNvPr id="131112" name="Line 7">
              <a:extLst>
                <a:ext uri="{FF2B5EF4-FFF2-40B4-BE49-F238E27FC236}">
                  <a16:creationId xmlns:a16="http://schemas.microsoft.com/office/drawing/2014/main" id="{B660CF33-D6A4-4566-B370-BDC4D614B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" y="0"/>
              <a:ext cx="206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13" name="Rectangle 8">
              <a:extLst>
                <a:ext uri="{FF2B5EF4-FFF2-40B4-BE49-F238E27FC236}">
                  <a16:creationId xmlns:a16="http://schemas.microsoft.com/office/drawing/2014/main" id="{4187A260-D783-4ABB-903D-388EC870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61"/>
              <a:ext cx="161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CONNECT.request</a:t>
              </a:r>
            </a:p>
          </p:txBody>
        </p:sp>
        <p:sp>
          <p:nvSpPr>
            <p:cNvPr id="131114" name="Line 9">
              <a:extLst>
                <a:ext uri="{FF2B5EF4-FFF2-40B4-BE49-F238E27FC236}">
                  <a16:creationId xmlns:a16="http://schemas.microsoft.com/office/drawing/2014/main" id="{C1D9FBF4-A144-48F0-A2FC-5AD592BB1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9" y="332"/>
              <a:ext cx="206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15" name="Rectangle 10">
              <a:extLst>
                <a:ext uri="{FF2B5EF4-FFF2-40B4-BE49-F238E27FC236}">
                  <a16:creationId xmlns:a16="http://schemas.microsoft.com/office/drawing/2014/main" id="{9F53FE9D-929D-4230-902F-35DBFB97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24"/>
              <a:ext cx="178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CONNECT.indication</a:t>
              </a:r>
            </a:p>
          </p:txBody>
        </p:sp>
        <p:sp>
          <p:nvSpPr>
            <p:cNvPr id="131116" name="Line 11">
              <a:extLst>
                <a:ext uri="{FF2B5EF4-FFF2-40B4-BE49-F238E27FC236}">
                  <a16:creationId xmlns:a16="http://schemas.microsoft.com/office/drawing/2014/main" id="{E82A614B-09F6-453E-8404-41DD08065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4" y="0"/>
              <a:ext cx="2188" cy="3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17" name="Line 12">
              <a:extLst>
                <a:ext uri="{FF2B5EF4-FFF2-40B4-BE49-F238E27FC236}">
                  <a16:creationId xmlns:a16="http://schemas.microsoft.com/office/drawing/2014/main" id="{EEBBF797-6E4D-48BE-9EA3-9EE702074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2" y="430"/>
              <a:ext cx="2154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18" name="Line 13">
              <a:extLst>
                <a:ext uri="{FF2B5EF4-FFF2-40B4-BE49-F238E27FC236}">
                  <a16:creationId xmlns:a16="http://schemas.microsoft.com/office/drawing/2014/main" id="{BB251A3A-A500-4755-AC33-EDA42A3BF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427"/>
              <a:ext cx="207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19" name="Rectangle 14">
              <a:extLst>
                <a:ext uri="{FF2B5EF4-FFF2-40B4-BE49-F238E27FC236}">
                  <a16:creationId xmlns:a16="http://schemas.microsoft.com/office/drawing/2014/main" id="{AE6F9E61-05ED-4164-A7B0-D43A1EEC0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" y="482"/>
              <a:ext cx="160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CONNECT.confirm</a:t>
              </a:r>
            </a:p>
          </p:txBody>
        </p:sp>
        <p:sp>
          <p:nvSpPr>
            <p:cNvPr id="131120" name="Line 15">
              <a:extLst>
                <a:ext uri="{FF2B5EF4-FFF2-40B4-BE49-F238E27FC236}">
                  <a16:creationId xmlns:a16="http://schemas.microsoft.com/office/drawing/2014/main" id="{87B36496-6050-45DC-B1C7-D4CF66D0E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5" y="468"/>
              <a:ext cx="207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21" name="Rectangle 16">
              <a:extLst>
                <a:ext uri="{FF2B5EF4-FFF2-40B4-BE49-F238E27FC236}">
                  <a16:creationId xmlns:a16="http://schemas.microsoft.com/office/drawing/2014/main" id="{57E6ABB4-EE4B-41A1-B7A1-18AB1DDAD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549"/>
              <a:ext cx="1761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CONNECT.response</a:t>
              </a:r>
            </a:p>
          </p:txBody>
        </p:sp>
      </p:grpSp>
      <p:grpSp>
        <p:nvGrpSpPr>
          <p:cNvPr id="39953" name="Group 17">
            <a:extLst>
              <a:ext uri="{FF2B5EF4-FFF2-40B4-BE49-F238E27FC236}">
                <a16:creationId xmlns:a16="http://schemas.microsoft.com/office/drawing/2014/main" id="{76D28342-F5D7-465E-93AA-8AFDF9A9F94F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5656263"/>
            <a:ext cx="7932738" cy="815975"/>
            <a:chOff x="8" y="0"/>
            <a:chExt cx="6559" cy="729"/>
          </a:xfrm>
        </p:grpSpPr>
        <p:sp>
          <p:nvSpPr>
            <p:cNvPr id="131102" name="Rectangle 18">
              <a:extLst>
                <a:ext uri="{FF2B5EF4-FFF2-40B4-BE49-F238E27FC236}">
                  <a16:creationId xmlns:a16="http://schemas.microsoft.com/office/drawing/2014/main" id="{900902AB-91D5-4A97-89E5-A144ECB9D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184"/>
              <a:ext cx="154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</a:t>
              </a:r>
            </a:p>
          </p:txBody>
        </p:sp>
        <p:sp>
          <p:nvSpPr>
            <p:cNvPr id="131103" name="Line 19">
              <a:extLst>
                <a:ext uri="{FF2B5EF4-FFF2-40B4-BE49-F238E27FC236}">
                  <a16:creationId xmlns:a16="http://schemas.microsoft.com/office/drawing/2014/main" id="{C942BD0D-45F7-41ED-9445-D5216A0C4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" y="0"/>
              <a:ext cx="207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04" name="Rectangle 20">
              <a:extLst>
                <a:ext uri="{FF2B5EF4-FFF2-40B4-BE49-F238E27FC236}">
                  <a16:creationId xmlns:a16="http://schemas.microsoft.com/office/drawing/2014/main" id="{5CCF26DE-359E-4296-99C1-764A57B25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" y="60"/>
              <a:ext cx="157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DISCONNECT.req</a:t>
              </a:r>
            </a:p>
          </p:txBody>
        </p:sp>
        <p:sp>
          <p:nvSpPr>
            <p:cNvPr id="131105" name="Line 21">
              <a:extLst>
                <a:ext uri="{FF2B5EF4-FFF2-40B4-BE49-F238E27FC236}">
                  <a16:creationId xmlns:a16="http://schemas.microsoft.com/office/drawing/2014/main" id="{0EB2567E-382F-4283-8CE5-E47C3260A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" y="176"/>
              <a:ext cx="2072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06" name="Line 22">
              <a:extLst>
                <a:ext uri="{FF2B5EF4-FFF2-40B4-BE49-F238E27FC236}">
                  <a16:creationId xmlns:a16="http://schemas.microsoft.com/office/drawing/2014/main" id="{B00AF8E7-96D7-43C7-9C02-0721D4DE6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" y="445"/>
              <a:ext cx="206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07" name="Rectangle 23">
              <a:extLst>
                <a:ext uri="{FF2B5EF4-FFF2-40B4-BE49-F238E27FC236}">
                  <a16:creationId xmlns:a16="http://schemas.microsoft.com/office/drawing/2014/main" id="{17F74F30-63A0-4879-8FF9-B873C441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514"/>
              <a:ext cx="157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DISCONNECT.req</a:t>
              </a:r>
            </a:p>
          </p:txBody>
        </p:sp>
        <p:sp>
          <p:nvSpPr>
            <p:cNvPr id="131108" name="Line 24">
              <a:extLst>
                <a:ext uri="{FF2B5EF4-FFF2-40B4-BE49-F238E27FC236}">
                  <a16:creationId xmlns:a16="http://schemas.microsoft.com/office/drawing/2014/main" id="{FBA9628B-06A6-4917-B006-5F6138BBD9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315" y="11"/>
              <a:ext cx="2200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09" name="Line 25">
              <a:extLst>
                <a:ext uri="{FF2B5EF4-FFF2-40B4-BE49-F238E27FC236}">
                  <a16:creationId xmlns:a16="http://schemas.microsoft.com/office/drawing/2014/main" id="{1101514B-F3BB-49D8-BEE6-815A97757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2" y="443"/>
              <a:ext cx="2197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10" name="Line 26">
              <a:extLst>
                <a:ext uri="{FF2B5EF4-FFF2-40B4-BE49-F238E27FC236}">
                  <a16:creationId xmlns:a16="http://schemas.microsoft.com/office/drawing/2014/main" id="{C91522BF-0B12-4005-80A2-5F8D4F47C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4" y="580"/>
              <a:ext cx="206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11" name="Rectangle 27">
              <a:extLst>
                <a:ext uri="{FF2B5EF4-FFF2-40B4-BE49-F238E27FC236}">
                  <a16:creationId xmlns:a16="http://schemas.microsoft.com/office/drawing/2014/main" id="{D654DFC2-704E-4A26-81A3-20B725D57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59"/>
              <a:ext cx="154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4787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</a:t>
              </a:r>
            </a:p>
          </p:txBody>
        </p:sp>
      </p:grpSp>
      <p:sp>
        <p:nvSpPr>
          <p:cNvPr id="131080" name="Line 28">
            <a:extLst>
              <a:ext uri="{FF2B5EF4-FFF2-40B4-BE49-F238E27FC236}">
                <a16:creationId xmlns:a16="http://schemas.microsoft.com/office/drawing/2014/main" id="{06634889-A3E0-45B2-979D-01975C9969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6150" y="1963738"/>
            <a:ext cx="11113" cy="460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31081" name="Line 29">
            <a:extLst>
              <a:ext uri="{FF2B5EF4-FFF2-40B4-BE49-F238E27FC236}">
                <a16:creationId xmlns:a16="http://schemas.microsoft.com/office/drawing/2014/main" id="{20CB0C7C-44DB-40ED-B941-95AC7D8DDE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8" y="1995488"/>
            <a:ext cx="7937" cy="452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39966" name="Group 30">
            <a:extLst>
              <a:ext uri="{FF2B5EF4-FFF2-40B4-BE49-F238E27FC236}">
                <a16:creationId xmlns:a16="http://schemas.microsoft.com/office/drawing/2014/main" id="{26307589-B7F9-46D3-95CB-A94CF7DE38F9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4743450"/>
            <a:ext cx="8528050" cy="781050"/>
            <a:chOff x="0" y="-9"/>
            <a:chExt cx="7052" cy="700"/>
          </a:xfrm>
        </p:grpSpPr>
        <p:sp>
          <p:nvSpPr>
            <p:cNvPr id="131098" name="Line 31">
              <a:extLst>
                <a:ext uri="{FF2B5EF4-FFF2-40B4-BE49-F238E27FC236}">
                  <a16:creationId xmlns:a16="http://schemas.microsoft.com/office/drawing/2014/main" id="{1388B265-6D98-4630-A442-90ADB03AF9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98" y="23"/>
              <a:ext cx="2205" cy="26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099" name="Line 32">
              <a:extLst>
                <a:ext uri="{FF2B5EF4-FFF2-40B4-BE49-F238E27FC236}">
                  <a16:creationId xmlns:a16="http://schemas.microsoft.com/office/drawing/2014/main" id="{9B837815-CF1C-4175-9C5F-33CBEE18C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01"/>
              <a:ext cx="2071" cy="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100" name="Rectangle 33">
              <a:extLst>
                <a:ext uri="{FF2B5EF4-FFF2-40B4-BE49-F238E27FC236}">
                  <a16:creationId xmlns:a16="http://schemas.microsoft.com/office/drawing/2014/main" id="{177B9DCC-7E42-4DCF-9573-39F46B7C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-9"/>
              <a:ext cx="2308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HTTP/1.1 200 OK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Keep-Alive: timeout=15, max=99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Connection: Keep-Alive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...</a:t>
              </a:r>
            </a:p>
          </p:txBody>
        </p:sp>
        <p:sp>
          <p:nvSpPr>
            <p:cNvPr id="131101" name="Line 34">
              <a:extLst>
                <a:ext uri="{FF2B5EF4-FFF2-40B4-BE49-F238E27FC236}">
                  <a16:creationId xmlns:a16="http://schemas.microsoft.com/office/drawing/2014/main" id="{F7B26ED0-477E-4005-B2FB-1B5030246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4" y="0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971" name="Group 35">
            <a:extLst>
              <a:ext uri="{FF2B5EF4-FFF2-40B4-BE49-F238E27FC236}">
                <a16:creationId xmlns:a16="http://schemas.microsoft.com/office/drawing/2014/main" id="{6BCAED6D-DD63-4BE1-87E0-F1A955042855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3367088"/>
            <a:ext cx="7164387" cy="628650"/>
            <a:chOff x="0" y="0"/>
            <a:chExt cx="5924" cy="564"/>
          </a:xfrm>
        </p:grpSpPr>
        <p:sp>
          <p:nvSpPr>
            <p:cNvPr id="131094" name="Line 36">
              <a:extLst>
                <a:ext uri="{FF2B5EF4-FFF2-40B4-BE49-F238E27FC236}">
                  <a16:creationId xmlns:a16="http://schemas.microsoft.com/office/drawing/2014/main" id="{4FA93AAF-4B4D-44C4-A65A-3464A2112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0"/>
              <a:ext cx="140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095" name="Line 37">
              <a:extLst>
                <a:ext uri="{FF2B5EF4-FFF2-40B4-BE49-F238E27FC236}">
                  <a16:creationId xmlns:a16="http://schemas.microsoft.com/office/drawing/2014/main" id="{26A2C97F-4F2E-4FF4-84DD-85C910BC57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0" y="65"/>
              <a:ext cx="904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096" name="Line 38">
              <a:extLst>
                <a:ext uri="{FF2B5EF4-FFF2-40B4-BE49-F238E27FC236}">
                  <a16:creationId xmlns:a16="http://schemas.microsoft.com/office/drawing/2014/main" id="{20AE301E-F230-4766-96EE-F19E84D04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5"/>
              <a:ext cx="2155" cy="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097" name="Rectangle 39">
              <a:extLst>
                <a:ext uri="{FF2B5EF4-FFF2-40B4-BE49-F238E27FC236}">
                  <a16:creationId xmlns:a16="http://schemas.microsoft.com/office/drawing/2014/main" id="{20340111-0630-49DE-823C-EBB3B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8"/>
              <a:ext cx="371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GET / HTTP1.1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Connection: Keep-Alive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...</a:t>
              </a:r>
            </a:p>
          </p:txBody>
        </p:sp>
      </p:grpSp>
      <p:grpSp>
        <p:nvGrpSpPr>
          <p:cNvPr id="39976" name="Group 40">
            <a:extLst>
              <a:ext uri="{FF2B5EF4-FFF2-40B4-BE49-F238E27FC236}">
                <a16:creationId xmlns:a16="http://schemas.microsoft.com/office/drawing/2014/main" id="{BE622241-375C-4992-A04B-332AC8BC3776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3659188"/>
            <a:ext cx="8637588" cy="869950"/>
            <a:chOff x="0" y="0"/>
            <a:chExt cx="7144" cy="780"/>
          </a:xfrm>
        </p:grpSpPr>
        <p:sp>
          <p:nvSpPr>
            <p:cNvPr id="131090" name="Rectangle 41">
              <a:extLst>
                <a:ext uri="{FF2B5EF4-FFF2-40B4-BE49-F238E27FC236}">
                  <a16:creationId xmlns:a16="http://schemas.microsoft.com/office/drawing/2014/main" id="{017CFA37-9549-41F6-8CBE-91A66FB70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80"/>
              <a:ext cx="2396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HTTP/1.1 200 OK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Keep-Alive: timeout=15, max=100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Connection: Keep-Alive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...</a:t>
              </a:r>
            </a:p>
          </p:txBody>
        </p:sp>
        <p:sp>
          <p:nvSpPr>
            <p:cNvPr id="131091" name="Line 42">
              <a:extLst>
                <a:ext uri="{FF2B5EF4-FFF2-40B4-BE49-F238E27FC236}">
                  <a16:creationId xmlns:a16="http://schemas.microsoft.com/office/drawing/2014/main" id="{2F04CD34-A876-4891-95BC-A546586CF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4" y="0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092" name="Line 43">
              <a:extLst>
                <a:ext uri="{FF2B5EF4-FFF2-40B4-BE49-F238E27FC236}">
                  <a16:creationId xmlns:a16="http://schemas.microsoft.com/office/drawing/2014/main" id="{BCD12ED3-A972-43D8-975B-D6E6B3E9F7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87" y="1"/>
              <a:ext cx="2205" cy="38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093" name="Line 44">
              <a:extLst>
                <a:ext uri="{FF2B5EF4-FFF2-40B4-BE49-F238E27FC236}">
                  <a16:creationId xmlns:a16="http://schemas.microsoft.com/office/drawing/2014/main" id="{69411F98-F107-4C08-B072-3BFC89EE1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87"/>
              <a:ext cx="2071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981" name="Group 45">
            <a:extLst>
              <a:ext uri="{FF2B5EF4-FFF2-40B4-BE49-F238E27FC236}">
                <a16:creationId xmlns:a16="http://schemas.microsoft.com/office/drawing/2014/main" id="{8E9FDD4D-5782-442E-A63A-5A03F9BA4B23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4235450"/>
            <a:ext cx="7164387" cy="612775"/>
            <a:chOff x="0" y="0"/>
            <a:chExt cx="5923" cy="547"/>
          </a:xfrm>
        </p:grpSpPr>
        <p:sp>
          <p:nvSpPr>
            <p:cNvPr id="131086" name="Line 46">
              <a:extLst>
                <a:ext uri="{FF2B5EF4-FFF2-40B4-BE49-F238E27FC236}">
                  <a16:creationId xmlns:a16="http://schemas.microsoft.com/office/drawing/2014/main" id="{1808C83A-93FA-44C7-A9FE-D7DDD58FB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0" y="361"/>
              <a:ext cx="903" cy="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087" name="Rectangle 47">
              <a:extLst>
                <a:ext uri="{FF2B5EF4-FFF2-40B4-BE49-F238E27FC236}">
                  <a16:creationId xmlns:a16="http://schemas.microsoft.com/office/drawing/2014/main" id="{53068ADE-6848-4E1F-A16E-D5074281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1"/>
              <a:ext cx="371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GET /images/logo.gif HTTP1.1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Connection: Keep-Alive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131088" name="Line 48">
              <a:extLst>
                <a:ext uri="{FF2B5EF4-FFF2-40B4-BE49-F238E27FC236}">
                  <a16:creationId xmlns:a16="http://schemas.microsoft.com/office/drawing/2014/main" id="{547415B1-826E-4094-AE90-CDFC12302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0"/>
              <a:ext cx="140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089" name="Line 49">
              <a:extLst>
                <a:ext uri="{FF2B5EF4-FFF2-40B4-BE49-F238E27FC236}">
                  <a16:creationId xmlns:a16="http://schemas.microsoft.com/office/drawing/2014/main" id="{ED78723C-A61B-44B8-ADB0-BBD95F45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2" y="7"/>
              <a:ext cx="2272" cy="3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>
            <a:extLst>
              <a:ext uri="{FF2B5EF4-FFF2-40B4-BE49-F238E27FC236}">
                <a16:creationId xmlns:a16="http://schemas.microsoft.com/office/drawing/2014/main" id="{5D4C50B1-AF70-4E2D-B59B-EBD92D9A9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52500" y="31750"/>
            <a:ext cx="10223500" cy="18938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</a:pPr>
            <a:r>
              <a:rPr lang="en-US" altLang="en-US"/>
              <a:t> HTTP  Authentication</a:t>
            </a:r>
          </a:p>
        </p:txBody>
      </p:sp>
      <p:pic>
        <p:nvPicPr>
          <p:cNvPr id="132098" name="Picture 2">
            <a:extLst>
              <a:ext uri="{FF2B5EF4-FFF2-40B4-BE49-F238E27FC236}">
                <a16:creationId xmlns:a16="http://schemas.microsoft.com/office/drawing/2014/main" id="{8AF80D80-AE40-4F31-A24F-9B1C9F07EAE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643188"/>
            <a:ext cx="6111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9" name="Picture 3">
            <a:extLst>
              <a:ext uri="{FF2B5EF4-FFF2-40B4-BE49-F238E27FC236}">
                <a16:creationId xmlns:a16="http://schemas.microsoft.com/office/drawing/2014/main" id="{76DDDBA4-2A20-4313-8CB1-BEC1A3AB85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2379663"/>
            <a:ext cx="7889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Rectangle 4">
            <a:extLst>
              <a:ext uri="{FF2B5EF4-FFF2-40B4-BE49-F238E27FC236}">
                <a16:creationId xmlns:a16="http://schemas.microsoft.com/office/drawing/2014/main" id="{1B68906F-48BF-4BB9-8E9F-669870304F25}"/>
              </a:ext>
            </a:extLst>
          </p:cNvPr>
          <p:cNvSpPr>
            <a:spLocks/>
          </p:cNvSpPr>
          <p:nvPr/>
        </p:nvSpPr>
        <p:spPr bwMode="auto">
          <a:xfrm>
            <a:off x="827088" y="2354263"/>
            <a:ext cx="5905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</a:t>
            </a:r>
          </a:p>
        </p:txBody>
      </p:sp>
      <p:sp>
        <p:nvSpPr>
          <p:cNvPr id="132101" name="Line 5">
            <a:extLst>
              <a:ext uri="{FF2B5EF4-FFF2-40B4-BE49-F238E27FC236}">
                <a16:creationId xmlns:a16="http://schemas.microsoft.com/office/drawing/2014/main" id="{87AF4E60-9B02-4D50-98C9-14F081E1C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2025" y="2447925"/>
            <a:ext cx="1588" cy="3705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32102" name="Line 6">
            <a:extLst>
              <a:ext uri="{FF2B5EF4-FFF2-40B4-BE49-F238E27FC236}">
                <a16:creationId xmlns:a16="http://schemas.microsoft.com/office/drawing/2014/main" id="{50F60AB3-4F4D-4716-B482-EEDDFF8A1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7438" y="2447925"/>
            <a:ext cx="1587" cy="4070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7342F9B1-3E9F-46AD-8780-A1619AC6ED75}"/>
              </a:ext>
            </a:extLst>
          </p:cNvPr>
          <p:cNvSpPr>
            <a:spLocks/>
          </p:cNvSpPr>
          <p:nvPr/>
        </p:nvSpPr>
        <p:spPr bwMode="auto">
          <a:xfrm>
            <a:off x="7591425" y="3243263"/>
            <a:ext cx="6794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</a:t>
            </a:r>
          </a:p>
        </p:txBody>
      </p:sp>
      <p:grpSp>
        <p:nvGrpSpPr>
          <p:cNvPr id="40968" name="Group 8">
            <a:extLst>
              <a:ext uri="{FF2B5EF4-FFF2-40B4-BE49-F238E27FC236}">
                <a16:creationId xmlns:a16="http://schemas.microsoft.com/office/drawing/2014/main" id="{ED2E7ADC-2601-4D82-B8DC-9FA73613ACDE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3367088"/>
            <a:ext cx="9261475" cy="1074737"/>
            <a:chOff x="0" y="0"/>
            <a:chExt cx="7658" cy="963"/>
          </a:xfrm>
        </p:grpSpPr>
        <p:sp>
          <p:nvSpPr>
            <p:cNvPr id="132121" name="Line 9">
              <a:extLst>
                <a:ext uri="{FF2B5EF4-FFF2-40B4-BE49-F238E27FC236}">
                  <a16:creationId xmlns:a16="http://schemas.microsoft.com/office/drawing/2014/main" id="{AE33F939-59C5-4CBE-8D13-E79BD0804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0"/>
              <a:ext cx="140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22" name="Line 10">
              <a:extLst>
                <a:ext uri="{FF2B5EF4-FFF2-40B4-BE49-F238E27FC236}">
                  <a16:creationId xmlns:a16="http://schemas.microsoft.com/office/drawing/2014/main" id="{C258E2CD-A3BC-409A-8E12-85D4C1395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0" y="65"/>
              <a:ext cx="904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23" name="Rectangle 11">
              <a:extLst>
                <a:ext uri="{FF2B5EF4-FFF2-40B4-BE49-F238E27FC236}">
                  <a16:creationId xmlns:a16="http://schemas.microsoft.com/office/drawing/2014/main" id="{3F0EBE97-BBBD-4CE3-9198-CAAE589C9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349"/>
              <a:ext cx="2228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HTTP/1.0 401 Authorization req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 u="sng">
                  <a:solidFill>
                    <a:srgbClr val="CCCC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  <a:hlinkClick r:id="rId4"/>
                </a:rPr>
                <a:t>WWW</a:t>
              </a: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 authenticate: machin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...</a:t>
              </a:r>
            </a:p>
          </p:txBody>
        </p:sp>
        <p:sp>
          <p:nvSpPr>
            <p:cNvPr id="132124" name="Line 12">
              <a:extLst>
                <a:ext uri="{FF2B5EF4-FFF2-40B4-BE49-F238E27FC236}">
                  <a16:creationId xmlns:a16="http://schemas.microsoft.com/office/drawing/2014/main" id="{7BD834E0-B801-4F39-970B-D728EBC1B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4" y="262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25" name="Line 13">
              <a:extLst>
                <a:ext uri="{FF2B5EF4-FFF2-40B4-BE49-F238E27FC236}">
                  <a16:creationId xmlns:a16="http://schemas.microsoft.com/office/drawing/2014/main" id="{DFA79788-F81A-4E1C-88E3-0EE7A82CC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5"/>
              <a:ext cx="2155" cy="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26" name="Rectangle 14">
              <a:extLst>
                <a:ext uri="{FF2B5EF4-FFF2-40B4-BE49-F238E27FC236}">
                  <a16:creationId xmlns:a16="http://schemas.microsoft.com/office/drawing/2014/main" id="{A5767152-C7EC-410A-A29C-992FEB22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8"/>
              <a:ext cx="37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GET / HTTP1.1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132127" name="Line 15">
              <a:extLst>
                <a:ext uri="{FF2B5EF4-FFF2-40B4-BE49-F238E27FC236}">
                  <a16:creationId xmlns:a16="http://schemas.microsoft.com/office/drawing/2014/main" id="{A9C81108-4264-4CA7-9CBC-6081B0359B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828" y="264"/>
              <a:ext cx="2205" cy="38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28" name="Line 16">
              <a:extLst>
                <a:ext uri="{FF2B5EF4-FFF2-40B4-BE49-F238E27FC236}">
                  <a16:creationId xmlns:a16="http://schemas.microsoft.com/office/drawing/2014/main" id="{64E68604-21BE-45C5-972F-A07D40D4F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" y="649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29" name="Rectangle 17">
              <a:extLst>
                <a:ext uri="{FF2B5EF4-FFF2-40B4-BE49-F238E27FC236}">
                  <a16:creationId xmlns:a16="http://schemas.microsoft.com/office/drawing/2014/main" id="{60FE6F92-C11D-4A9D-A5D5-80565008F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" y="721"/>
              <a:ext cx="311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97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i="1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Browser asks user/password to user</a:t>
              </a:r>
            </a:p>
          </p:txBody>
        </p:sp>
      </p:grpSp>
      <p:grpSp>
        <p:nvGrpSpPr>
          <p:cNvPr id="40978" name="Group 18">
            <a:extLst>
              <a:ext uri="{FF2B5EF4-FFF2-40B4-BE49-F238E27FC236}">
                <a16:creationId xmlns:a16="http://schemas.microsoft.com/office/drawing/2014/main" id="{3917A823-2405-40B8-9BFD-1A059F2FFB6E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4643438"/>
            <a:ext cx="8591550" cy="1816100"/>
            <a:chOff x="0" y="0"/>
            <a:chExt cx="7104" cy="1627"/>
          </a:xfrm>
        </p:grpSpPr>
        <p:sp>
          <p:nvSpPr>
            <p:cNvPr id="132106" name="Line 19">
              <a:extLst>
                <a:ext uri="{FF2B5EF4-FFF2-40B4-BE49-F238E27FC236}">
                  <a16:creationId xmlns:a16="http://schemas.microsoft.com/office/drawing/2014/main" id="{6FE0A71E-7F21-4258-B71C-EE1A8EC630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796" y="485"/>
              <a:ext cx="2204" cy="262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07" name="Line 20">
              <a:extLst>
                <a:ext uri="{FF2B5EF4-FFF2-40B4-BE49-F238E27FC236}">
                  <a16:creationId xmlns:a16="http://schemas.microsoft.com/office/drawing/2014/main" id="{CDE310BA-C0C1-4AAF-A3A5-7BDFCA6BBD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" y="764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08" name="Rectangle 21">
              <a:extLst>
                <a:ext uri="{FF2B5EF4-FFF2-40B4-BE49-F238E27FC236}">
                  <a16:creationId xmlns:a16="http://schemas.microsoft.com/office/drawing/2014/main" id="{166BDA13-6D3A-4923-8BCB-E5E9AE41C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464"/>
              <a:ext cx="12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HTTP/1.1 200 OK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...</a:t>
              </a:r>
            </a:p>
          </p:txBody>
        </p:sp>
        <p:sp>
          <p:nvSpPr>
            <p:cNvPr id="132109" name="Line 22">
              <a:extLst>
                <a:ext uri="{FF2B5EF4-FFF2-40B4-BE49-F238E27FC236}">
                  <a16:creationId xmlns:a16="http://schemas.microsoft.com/office/drawing/2014/main" id="{6F57FE4A-8CF4-4A5B-A680-1D2557461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2" y="462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10" name="Line 23">
              <a:extLst>
                <a:ext uri="{FF2B5EF4-FFF2-40B4-BE49-F238E27FC236}">
                  <a16:creationId xmlns:a16="http://schemas.microsoft.com/office/drawing/2014/main" id="{F29BF2D3-032E-4186-A0BD-CFD2DD737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360"/>
              <a:ext cx="903" cy="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11" name="Rectangle 24">
              <a:extLst>
                <a:ext uri="{FF2B5EF4-FFF2-40B4-BE49-F238E27FC236}">
                  <a16:creationId xmlns:a16="http://schemas.microsoft.com/office/drawing/2014/main" id="{773558F4-B5C5-4A6A-ACC9-5726B008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"/>
              <a:ext cx="371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GET / HTTP1.1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Authorization: User-password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132112" name="Line 25">
              <a:extLst>
                <a:ext uri="{FF2B5EF4-FFF2-40B4-BE49-F238E27FC236}">
                  <a16:creationId xmlns:a16="http://schemas.microsoft.com/office/drawing/2014/main" id="{47CB401E-C228-43AC-90F2-D764944DF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8" y="0"/>
              <a:ext cx="140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13" name="Line 26">
              <a:extLst>
                <a:ext uri="{FF2B5EF4-FFF2-40B4-BE49-F238E27FC236}">
                  <a16:creationId xmlns:a16="http://schemas.microsoft.com/office/drawing/2014/main" id="{7348040A-744B-456E-AABE-9D06FA033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" y="6"/>
              <a:ext cx="2271" cy="3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14" name="Rectangle 27">
              <a:extLst>
                <a:ext uri="{FF2B5EF4-FFF2-40B4-BE49-F238E27FC236}">
                  <a16:creationId xmlns:a16="http://schemas.microsoft.com/office/drawing/2014/main" id="{084264A4-3360-4CE4-B34F-603303559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953"/>
              <a:ext cx="371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GET /images/t.gif HTTP1.1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Authorization: User-password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...</a:t>
              </a:r>
            </a:p>
          </p:txBody>
        </p:sp>
        <p:grpSp>
          <p:nvGrpSpPr>
            <p:cNvPr id="132115" name="Group 28">
              <a:extLst>
                <a:ext uri="{FF2B5EF4-FFF2-40B4-BE49-F238E27FC236}">
                  <a16:creationId xmlns:a16="http://schemas.microsoft.com/office/drawing/2014/main" id="{A3BF0347-8F1B-4C6C-8F88-1DC9932A4E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" y="1362"/>
              <a:ext cx="4061" cy="265"/>
              <a:chOff x="-5" y="-26"/>
              <a:chExt cx="4061" cy="264"/>
            </a:xfrm>
          </p:grpSpPr>
          <p:sp>
            <p:nvSpPr>
              <p:cNvPr id="132119" name="Rectangle 29">
                <a:extLst>
                  <a:ext uri="{FF2B5EF4-FFF2-40B4-BE49-F238E27FC236}">
                    <a16:creationId xmlns:a16="http://schemas.microsoft.com/office/drawing/2014/main" id="{0E72AD53-D1FD-4AED-8995-12E80BA5B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26"/>
                <a:ext cx="4056" cy="2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0" name="Rectangle 30">
                <a:extLst>
                  <a:ext uri="{FF2B5EF4-FFF2-40B4-BE49-F238E27FC236}">
                    <a16:creationId xmlns:a16="http://schemas.microsoft.com/office/drawing/2014/main" id="{83C8F600-498D-4877-ABCA-8CCA6728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" y="-5"/>
                <a:ext cx="4008" cy="2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itchFamily="6" charset="0"/>
                  <a:buChar char="•"/>
                  <a:tabLst>
                    <a:tab pos="692150" algn="l"/>
                    <a:tab pos="1374775" algn="l"/>
                    <a:tab pos="2066925" algn="l"/>
                    <a:tab pos="2749550" algn="l"/>
                    <a:tab pos="3441700" algn="l"/>
                    <a:tab pos="4124325" algn="l"/>
                    <a:tab pos="4816475" algn="l"/>
                    <a:tab pos="5499100" algn="l"/>
                    <a:tab pos="6154738" algn="l"/>
                  </a:tabLst>
                  <a:defRPr sz="3100">
                    <a:solidFill>
                      <a:schemeClr val="tx1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algn="ctr" eaLnBrk="1" hangingPunct="1">
                  <a:lnSpc>
                    <a:spcPct val="97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1800" i="1"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Browser sends user/password  in each request</a:t>
                </a:r>
              </a:p>
            </p:txBody>
          </p:sp>
        </p:grpSp>
        <p:sp>
          <p:nvSpPr>
            <p:cNvPr id="132116" name="Line 31">
              <a:extLst>
                <a:ext uri="{FF2B5EF4-FFF2-40B4-BE49-F238E27FC236}">
                  <a16:creationId xmlns:a16="http://schemas.microsoft.com/office/drawing/2014/main" id="{BFF45FBE-C649-470A-A26B-C278B31EA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2" y="1223"/>
              <a:ext cx="903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17" name="Line 32">
              <a:extLst>
                <a:ext uri="{FF2B5EF4-FFF2-40B4-BE49-F238E27FC236}">
                  <a16:creationId xmlns:a16="http://schemas.microsoft.com/office/drawing/2014/main" id="{ED5DA7E7-7770-4920-BE56-E9EC76CD0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" y="862"/>
              <a:ext cx="140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118" name="Line 33">
              <a:extLst>
                <a:ext uri="{FF2B5EF4-FFF2-40B4-BE49-F238E27FC236}">
                  <a16:creationId xmlns:a16="http://schemas.microsoft.com/office/drawing/2014/main" id="{0B24EE3F-43C3-4EB1-9471-CA6F79BAD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8" y="870"/>
              <a:ext cx="2272" cy="3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>
            <a:extLst>
              <a:ext uri="{FF2B5EF4-FFF2-40B4-BE49-F238E27FC236}">
                <a16:creationId xmlns:a16="http://schemas.microsoft.com/office/drawing/2014/main" id="{55F91056-5CFE-4DCF-8BF4-292155249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31750"/>
            <a:ext cx="5926137" cy="1143000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</a:pPr>
            <a:r>
              <a:rPr lang="en-US" altLang="en-US"/>
              <a:t>HTTP Cookies </a:t>
            </a:r>
          </a:p>
        </p:txBody>
      </p:sp>
      <p:pic>
        <p:nvPicPr>
          <p:cNvPr id="133122" name="Picture 2">
            <a:extLst>
              <a:ext uri="{FF2B5EF4-FFF2-40B4-BE49-F238E27FC236}">
                <a16:creationId xmlns:a16="http://schemas.microsoft.com/office/drawing/2014/main" id="{373D666C-4643-4B1F-8785-42247DCBC14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28850"/>
            <a:ext cx="611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3">
            <a:extLst>
              <a:ext uri="{FF2B5EF4-FFF2-40B4-BE49-F238E27FC236}">
                <a16:creationId xmlns:a16="http://schemas.microsoft.com/office/drawing/2014/main" id="{6B9BC6F6-348C-4FDB-9761-7151DAFCA6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1965325"/>
            <a:ext cx="787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>
            <a:extLst>
              <a:ext uri="{FF2B5EF4-FFF2-40B4-BE49-F238E27FC236}">
                <a16:creationId xmlns:a16="http://schemas.microsoft.com/office/drawing/2014/main" id="{CB258E64-A8A1-4FF6-8E6E-E257EF54963B}"/>
              </a:ext>
            </a:extLst>
          </p:cNvPr>
          <p:cNvSpPr>
            <a:spLocks/>
          </p:cNvSpPr>
          <p:nvPr/>
        </p:nvSpPr>
        <p:spPr bwMode="auto">
          <a:xfrm>
            <a:off x="852488" y="1938338"/>
            <a:ext cx="5905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</a:t>
            </a:r>
          </a:p>
        </p:txBody>
      </p:sp>
      <p:sp>
        <p:nvSpPr>
          <p:cNvPr id="133125" name="Line 5">
            <a:extLst>
              <a:ext uri="{FF2B5EF4-FFF2-40B4-BE49-F238E27FC236}">
                <a16:creationId xmlns:a16="http://schemas.microsoft.com/office/drawing/2014/main" id="{E3457ECA-75BF-474A-8AE3-67C3287D7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9013" y="2032000"/>
            <a:ext cx="0" cy="3706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33126" name="Line 6">
            <a:extLst>
              <a:ext uri="{FF2B5EF4-FFF2-40B4-BE49-F238E27FC236}">
                <a16:creationId xmlns:a16="http://schemas.microsoft.com/office/drawing/2014/main" id="{F7F28113-2CB4-4646-83C9-BCB5ED56C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4425" y="2032000"/>
            <a:ext cx="1588" cy="4071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F79E0448-7949-4F02-A135-8ACACB5E8140}"/>
              </a:ext>
            </a:extLst>
          </p:cNvPr>
          <p:cNvSpPr>
            <a:spLocks/>
          </p:cNvSpPr>
          <p:nvPr/>
        </p:nvSpPr>
        <p:spPr bwMode="auto">
          <a:xfrm>
            <a:off x="7620000" y="2828925"/>
            <a:ext cx="679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</a:t>
            </a:r>
          </a:p>
        </p:txBody>
      </p:sp>
      <p:grpSp>
        <p:nvGrpSpPr>
          <p:cNvPr id="41992" name="Group 8">
            <a:extLst>
              <a:ext uri="{FF2B5EF4-FFF2-40B4-BE49-F238E27FC236}">
                <a16:creationId xmlns:a16="http://schemas.microsoft.com/office/drawing/2014/main" id="{216A267B-F112-4A89-BDF0-3320C12FFD38}"/>
              </a:ext>
            </a:extLst>
          </p:cNvPr>
          <p:cNvGrpSpPr>
            <a:grpSpLocks/>
          </p:cNvGrpSpPr>
          <p:nvPr/>
        </p:nvGrpSpPr>
        <p:grpSpPr bwMode="auto">
          <a:xfrm>
            <a:off x="109538" y="2946400"/>
            <a:ext cx="8605837" cy="1079500"/>
            <a:chOff x="-11" y="0"/>
            <a:chExt cx="7118" cy="967"/>
          </a:xfrm>
        </p:grpSpPr>
        <p:sp>
          <p:nvSpPr>
            <p:cNvPr id="133145" name="Line 9">
              <a:extLst>
                <a:ext uri="{FF2B5EF4-FFF2-40B4-BE49-F238E27FC236}">
                  <a16:creationId xmlns:a16="http://schemas.microsoft.com/office/drawing/2014/main" id="{C7975270-5574-499D-81D6-0FDBB1450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1" y="0"/>
              <a:ext cx="1407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46" name="Line 10">
              <a:extLst>
                <a:ext uri="{FF2B5EF4-FFF2-40B4-BE49-F238E27FC236}">
                  <a16:creationId xmlns:a16="http://schemas.microsoft.com/office/drawing/2014/main" id="{19840188-4756-4A41-A2E7-326A01C17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2" y="70"/>
              <a:ext cx="903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47" name="Rectangle 11">
              <a:extLst>
                <a:ext uri="{FF2B5EF4-FFF2-40B4-BE49-F238E27FC236}">
                  <a16:creationId xmlns:a16="http://schemas.microsoft.com/office/drawing/2014/main" id="{91A61BA7-7F76-40E5-9AF7-FE2936B84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353"/>
              <a:ext cx="1388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HTTP/1.0 200 OK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Set-Cookie: machin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...</a:t>
              </a:r>
            </a:p>
          </p:txBody>
        </p:sp>
        <p:sp>
          <p:nvSpPr>
            <p:cNvPr id="133148" name="Line 12">
              <a:extLst>
                <a:ext uri="{FF2B5EF4-FFF2-40B4-BE49-F238E27FC236}">
                  <a16:creationId xmlns:a16="http://schemas.microsoft.com/office/drawing/2014/main" id="{90836FC5-36AF-4E06-87FA-3B851D410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5" y="266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49" name="Line 13">
              <a:extLst>
                <a:ext uri="{FF2B5EF4-FFF2-40B4-BE49-F238E27FC236}">
                  <a16:creationId xmlns:a16="http://schemas.microsoft.com/office/drawing/2014/main" id="{2C967E2D-60D6-4A0B-A5FA-ED894EE50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7" y="9"/>
              <a:ext cx="2154" cy="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50" name="Rectangle 14">
              <a:extLst>
                <a:ext uri="{FF2B5EF4-FFF2-40B4-BE49-F238E27FC236}">
                  <a16:creationId xmlns:a16="http://schemas.microsoft.com/office/drawing/2014/main" id="{ED2E21E1-C4F0-4FEE-B340-CB63B700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73"/>
              <a:ext cx="371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GET / HTTP1.1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133151" name="Line 15">
              <a:extLst>
                <a:ext uri="{FF2B5EF4-FFF2-40B4-BE49-F238E27FC236}">
                  <a16:creationId xmlns:a16="http://schemas.microsoft.com/office/drawing/2014/main" id="{CBCB3012-DCC6-4CCD-B173-3C823562D6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842" y="269"/>
              <a:ext cx="2204" cy="38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52" name="Line 16">
              <a:extLst>
                <a:ext uri="{FF2B5EF4-FFF2-40B4-BE49-F238E27FC236}">
                  <a16:creationId xmlns:a16="http://schemas.microsoft.com/office/drawing/2014/main" id="{C6F622E6-D5C6-464A-85A5-3FA738311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0" y="653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53" name="Rectangle 17">
              <a:extLst>
                <a:ext uri="{FF2B5EF4-FFF2-40B4-BE49-F238E27FC236}">
                  <a16:creationId xmlns:a16="http://schemas.microsoft.com/office/drawing/2014/main" id="{B3F394FA-538C-47D5-845A-279A3F81E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" y="725"/>
              <a:ext cx="195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131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97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i="1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Browser saves  cookie</a:t>
              </a:r>
            </a:p>
          </p:txBody>
        </p:sp>
      </p:grpSp>
      <p:grpSp>
        <p:nvGrpSpPr>
          <p:cNvPr id="42002" name="Group 18">
            <a:extLst>
              <a:ext uri="{FF2B5EF4-FFF2-40B4-BE49-F238E27FC236}">
                <a16:creationId xmlns:a16="http://schemas.microsoft.com/office/drawing/2014/main" id="{89EF0BF0-D83D-45FE-BC3D-EDFB58D2BAFE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4224338"/>
            <a:ext cx="9683750" cy="2082800"/>
            <a:chOff x="0" y="0"/>
            <a:chExt cx="8008" cy="1867"/>
          </a:xfrm>
        </p:grpSpPr>
        <p:sp>
          <p:nvSpPr>
            <p:cNvPr id="133131" name="Line 19">
              <a:extLst>
                <a:ext uri="{FF2B5EF4-FFF2-40B4-BE49-F238E27FC236}">
                  <a16:creationId xmlns:a16="http://schemas.microsoft.com/office/drawing/2014/main" id="{E1FFF53F-9400-4EE8-A480-659AE2546F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799" y="490"/>
              <a:ext cx="2205" cy="26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32" name="Line 20">
              <a:extLst>
                <a:ext uri="{FF2B5EF4-FFF2-40B4-BE49-F238E27FC236}">
                  <a16:creationId xmlns:a16="http://schemas.microsoft.com/office/drawing/2014/main" id="{4FBA1790-1AC0-4518-90E5-0823129B7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" y="768"/>
              <a:ext cx="2072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33" name="Rectangle 21">
              <a:extLst>
                <a:ext uri="{FF2B5EF4-FFF2-40B4-BE49-F238E27FC236}">
                  <a16:creationId xmlns:a16="http://schemas.microsoft.com/office/drawing/2014/main" id="{63361819-267E-4703-AC78-DB84D5D2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504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HTTP/1.1 200 OK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...</a:t>
              </a:r>
            </a:p>
          </p:txBody>
        </p:sp>
        <p:sp>
          <p:nvSpPr>
            <p:cNvPr id="133134" name="Line 22">
              <a:extLst>
                <a:ext uri="{FF2B5EF4-FFF2-40B4-BE49-F238E27FC236}">
                  <a16:creationId xmlns:a16="http://schemas.microsoft.com/office/drawing/2014/main" id="{40AC46FC-32EA-45CD-9F50-43B780FA4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34" y="465"/>
              <a:ext cx="1040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35" name="Line 23">
              <a:extLst>
                <a:ext uri="{FF2B5EF4-FFF2-40B4-BE49-F238E27FC236}">
                  <a16:creationId xmlns:a16="http://schemas.microsoft.com/office/drawing/2014/main" id="{329BCB8F-A246-4855-B5EB-DD494E10F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" y="368"/>
              <a:ext cx="903" cy="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36" name="Rectangle 24">
              <a:extLst>
                <a:ext uri="{FF2B5EF4-FFF2-40B4-BE49-F238E27FC236}">
                  <a16:creationId xmlns:a16="http://schemas.microsoft.com/office/drawing/2014/main" id="{4547F2FD-1879-4AD1-A2AD-084F84F51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"/>
              <a:ext cx="371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GET /doc HTTP1.1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Cookie: machin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133137" name="Line 25">
              <a:extLst>
                <a:ext uri="{FF2B5EF4-FFF2-40B4-BE49-F238E27FC236}">
                  <a16:creationId xmlns:a16="http://schemas.microsoft.com/office/drawing/2014/main" id="{DB3D3C50-91D3-43BF-80AD-D139094F03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9" y="0"/>
              <a:ext cx="140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38" name="Line 26">
              <a:extLst>
                <a:ext uri="{FF2B5EF4-FFF2-40B4-BE49-F238E27FC236}">
                  <a16:creationId xmlns:a16="http://schemas.microsoft.com/office/drawing/2014/main" id="{A6CB825A-F02F-40A6-8491-68B951256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" y="11"/>
              <a:ext cx="2272" cy="3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39" name="Rectangle 27">
              <a:extLst>
                <a:ext uri="{FF2B5EF4-FFF2-40B4-BE49-F238E27FC236}">
                  <a16:creationId xmlns:a16="http://schemas.microsoft.com/office/drawing/2014/main" id="{168787E8-939C-4BAE-9809-0BC63AD8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" y="946"/>
              <a:ext cx="371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204788" indent="-204788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779963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GET /images/t.gif HTTP1.1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Cookie: machin</a:t>
              </a:r>
            </a:p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500">
                  <a:solidFill>
                    <a:srgbClr val="FF0000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  <a:sym typeface="Courier New" panose="02070309020205020404" pitchFamily="49" charset="0"/>
                </a:rPr>
                <a:t>...</a:t>
              </a:r>
            </a:p>
          </p:txBody>
        </p:sp>
        <p:sp>
          <p:nvSpPr>
            <p:cNvPr id="133140" name="Rectangle 28">
              <a:extLst>
                <a:ext uri="{FF2B5EF4-FFF2-40B4-BE49-F238E27FC236}">
                  <a16:creationId xmlns:a16="http://schemas.microsoft.com/office/drawing/2014/main" id="{77D1DEDC-3F82-4FEA-AEA3-DEC5FC909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1384"/>
              <a:ext cx="235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9550" algn="l"/>
                  <a:tab pos="3441700" algn="l"/>
                  <a:tab pos="4124325" algn="l"/>
                  <a:tab pos="4816475" algn="l"/>
                  <a:tab pos="5462588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97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i="1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Browser sends cookie in all </a:t>
              </a:r>
              <a:br>
                <a:rPr lang="en-US" altLang="en-US" sz="1800" i="1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en-US" sz="1800" i="1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requests sent to server</a:t>
              </a:r>
            </a:p>
          </p:txBody>
        </p:sp>
        <p:sp>
          <p:nvSpPr>
            <p:cNvPr id="133141" name="Line 29">
              <a:extLst>
                <a:ext uri="{FF2B5EF4-FFF2-40B4-BE49-F238E27FC236}">
                  <a16:creationId xmlns:a16="http://schemas.microsoft.com/office/drawing/2014/main" id="{F3922EEC-222E-417A-B1FD-2383C28D9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2" y="1256"/>
              <a:ext cx="903" cy="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42" name="Line 30">
              <a:extLst>
                <a:ext uri="{FF2B5EF4-FFF2-40B4-BE49-F238E27FC236}">
                  <a16:creationId xmlns:a16="http://schemas.microsoft.com/office/drawing/2014/main" id="{3AD76B7D-20C9-4608-97FD-38280C3AB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914"/>
              <a:ext cx="1406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43" name="Line 31">
              <a:extLst>
                <a:ext uri="{FF2B5EF4-FFF2-40B4-BE49-F238E27FC236}">
                  <a16:creationId xmlns:a16="http://schemas.microsoft.com/office/drawing/2014/main" id="{1A2FDCA3-028D-47E9-94FD-3D291A64E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8" y="920"/>
              <a:ext cx="2272" cy="3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44" name="Rectangle 32">
              <a:extLst>
                <a:ext uri="{FF2B5EF4-FFF2-40B4-BE49-F238E27FC236}">
                  <a16:creationId xmlns:a16="http://schemas.microsoft.com/office/drawing/2014/main" id="{F78C9351-B667-42D3-97D6-070055698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" y="736"/>
              <a:ext cx="19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itchFamily="6" charset="0"/>
                <a:buChar char="•"/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chemeClr val="tx1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ctr" eaLnBrk="1" hangingPunct="1">
                <a:lnSpc>
                  <a:spcPct val="97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i="1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Response is function</a:t>
              </a:r>
              <a:br>
                <a:rPr lang="en-US" altLang="en-US" sz="1800" i="1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en-US" sz="1800" i="1"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of URL and cookie </a:t>
              </a:r>
            </a:p>
          </p:txBody>
        </p:sp>
      </p:grpSp>
      <p:sp>
        <p:nvSpPr>
          <p:cNvPr id="133130" name="Rectangle 33">
            <a:extLst>
              <a:ext uri="{FF2B5EF4-FFF2-40B4-BE49-F238E27FC236}">
                <a16:creationId xmlns:a16="http://schemas.microsoft.com/office/drawing/2014/main" id="{A4C9820D-BC5C-4D93-A9FB-747369DE15BD}"/>
              </a:ext>
            </a:extLst>
          </p:cNvPr>
          <p:cNvSpPr>
            <a:spLocks/>
          </p:cNvSpPr>
          <p:nvPr/>
        </p:nvSpPr>
        <p:spPr bwMode="auto">
          <a:xfrm>
            <a:off x="7531100" y="3873500"/>
            <a:ext cx="18065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i="1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Normal response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54B1-55E0-794F-BCE3-38A4BD18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Host header</a:t>
            </a:r>
            <a:br>
              <a:rPr lang="en-BE"/>
            </a:br>
            <a:r>
              <a:rPr lang="en-BE"/>
              <a:t>One server many sites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68F746B-C907-214D-BEF7-AC9235817DE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15" y="5150782"/>
            <a:ext cx="787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EFBD99A7-2C91-3A41-BB94-7414469A05CD}"/>
              </a:ext>
            </a:extLst>
          </p:cNvPr>
          <p:cNvSpPr>
            <a:spLocks/>
          </p:cNvSpPr>
          <p:nvPr/>
        </p:nvSpPr>
        <p:spPr bwMode="auto">
          <a:xfrm>
            <a:off x="5504394" y="5235115"/>
            <a:ext cx="2161040" cy="70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00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Server:</a:t>
            </a:r>
          </a:p>
          <a:p>
            <a:pPr marL="285750" indent="-285750" eaLnBrk="1" hangingPunct="1">
              <a:lnSpc>
                <a:spcPct val="84000"/>
              </a:lnSpc>
              <a:spcBef>
                <a:spcPct val="0"/>
              </a:spcBef>
              <a:buSzTx/>
            </a:pPr>
            <a:r>
              <a:rPr lang="en-US" altLang="en-US" sz="1800" u="sng">
                <a:solidFill>
                  <a:srgbClr val="CCCC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  <a:hlinkClick r:id="rId3"/>
              </a:rPr>
              <a:t>www.gembloux.be</a:t>
            </a:r>
            <a:endParaRPr lang="en-US" altLang="en-US" sz="1800" u="sng">
              <a:solidFill>
                <a:srgbClr val="CCCCFF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marL="285750" indent="-285750" eaLnBrk="1" hangingPunct="1">
              <a:lnSpc>
                <a:spcPct val="84000"/>
              </a:lnSpc>
              <a:spcBef>
                <a:spcPct val="0"/>
              </a:spcBef>
              <a:buSzTx/>
            </a:pPr>
            <a:r>
              <a:rPr lang="en-US" altLang="en-US" sz="1800" u="sng" err="1">
                <a:solidFill>
                  <a:srgbClr val="CCCC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www.olln.be</a:t>
            </a:r>
            <a:endParaRPr lang="en-US" altLang="en-US" sz="1800" u="sng">
              <a:solidFill>
                <a:srgbClr val="CCCCFF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719AC7-3E2D-5C48-9E24-AED4B296B2C9}"/>
              </a:ext>
            </a:extLst>
          </p:cNvPr>
          <p:cNvSpPr/>
          <p:nvPr/>
        </p:nvSpPr>
        <p:spPr>
          <a:xfrm>
            <a:off x="1557337" y="2019965"/>
            <a:ext cx="81745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latin typeface="Courier" pitchFamily="2" charset="0"/>
              </a:rPr>
              <a:t>$dig +short </a:t>
            </a:r>
            <a:r>
              <a:rPr lang="en-GB" sz="2000" err="1">
                <a:latin typeface="Courier" pitchFamily="2" charset="0"/>
              </a:rPr>
              <a:t>www.olln.be</a:t>
            </a:r>
            <a:endParaRPr lang="en-GB" sz="2000">
              <a:latin typeface="Courier" pitchFamily="2" charset="0"/>
            </a:endParaRPr>
          </a:p>
          <a:p>
            <a:r>
              <a:rPr lang="en-GB" sz="2000">
                <a:latin typeface="Courier" pitchFamily="2" charset="0"/>
              </a:rPr>
              <a:t>site-</a:t>
            </a:r>
            <a:r>
              <a:rPr lang="en-GB" sz="2000" err="1">
                <a:latin typeface="Courier" pitchFamily="2" charset="0"/>
              </a:rPr>
              <a:t>ottignieslouvainlaneuve.imio.be</a:t>
            </a:r>
            <a:r>
              <a:rPr lang="en-GB" sz="2000">
                <a:latin typeface="Courier" pitchFamily="2" charset="0"/>
              </a:rPr>
              <a:t>.</a:t>
            </a:r>
          </a:p>
          <a:p>
            <a:r>
              <a:rPr lang="en-GB" sz="2000" err="1">
                <a:latin typeface="Courier" pitchFamily="2" charset="0"/>
              </a:rPr>
              <a:t>lb.imio.be</a:t>
            </a:r>
            <a:r>
              <a:rPr lang="en-GB" sz="2000">
                <a:latin typeface="Courier" pitchFamily="2" charset="0"/>
              </a:rPr>
              <a:t>.</a:t>
            </a:r>
          </a:p>
          <a:p>
            <a:r>
              <a:rPr lang="en-GB" sz="2000">
                <a:latin typeface="Courier" pitchFamily="2" charset="0"/>
              </a:rPr>
              <a:t>188.165.186.183, 188.165.186.179</a:t>
            </a:r>
          </a:p>
          <a:p>
            <a:r>
              <a:rPr lang="en-GB" sz="2000">
                <a:latin typeface="Courier" pitchFamily="2" charset="0"/>
              </a:rPr>
              <a:t>$ dig +short </a:t>
            </a:r>
            <a:r>
              <a:rPr lang="en-GB" sz="2000" err="1">
                <a:latin typeface="Courier" pitchFamily="2" charset="0"/>
              </a:rPr>
              <a:t>www.gembloux.be</a:t>
            </a:r>
            <a:endParaRPr lang="en-GB" sz="2000">
              <a:latin typeface="Courier" pitchFamily="2" charset="0"/>
            </a:endParaRPr>
          </a:p>
          <a:p>
            <a:r>
              <a:rPr lang="en-GB" sz="2000">
                <a:latin typeface="Courier" pitchFamily="2" charset="0"/>
              </a:rPr>
              <a:t>site-</a:t>
            </a:r>
            <a:r>
              <a:rPr lang="en-GB" sz="2000" err="1">
                <a:latin typeface="Courier" pitchFamily="2" charset="0"/>
              </a:rPr>
              <a:t>gembloux.imio.be</a:t>
            </a:r>
            <a:r>
              <a:rPr lang="en-GB" sz="2000">
                <a:latin typeface="Courier" pitchFamily="2" charset="0"/>
              </a:rPr>
              <a:t>.</a:t>
            </a:r>
          </a:p>
          <a:p>
            <a:r>
              <a:rPr lang="en-GB" sz="2000" err="1">
                <a:latin typeface="Courier" pitchFamily="2" charset="0"/>
              </a:rPr>
              <a:t>lb.imio.be</a:t>
            </a:r>
            <a:r>
              <a:rPr lang="en-GB" sz="2000">
                <a:latin typeface="Courier" pitchFamily="2" charset="0"/>
              </a:rPr>
              <a:t>.</a:t>
            </a:r>
          </a:p>
          <a:p>
            <a:r>
              <a:rPr lang="en-GB" sz="2000">
                <a:latin typeface="Courier" pitchFamily="2" charset="0"/>
              </a:rPr>
              <a:t>188.165.186.179, 188.165.186.183</a:t>
            </a:r>
          </a:p>
        </p:txBody>
      </p:sp>
    </p:spTree>
    <p:extLst>
      <p:ext uri="{BB962C8B-B14F-4D97-AF65-F5344CB8AC3E}">
        <p14:creationId xmlns:p14="http://schemas.microsoft.com/office/powerpoint/2010/main" val="2145145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3394F-8018-483D-964E-A01A91B6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94" y="165011"/>
            <a:ext cx="9021972" cy="1714500"/>
          </a:xfrm>
        </p:spPr>
        <p:txBody>
          <a:bodyPr/>
          <a:lstStyle/>
          <a:p>
            <a:pPr>
              <a:defRPr/>
            </a:pPr>
            <a:r>
              <a:rPr lang="en-GB">
                <a:sym typeface="Gill Sans" charset="0"/>
              </a:rPr>
              <a:t>A single physical server for many TLS services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7EBDF8-598B-4E6A-82C8-38723038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ill Sans" charset="0"/>
              <a:buChar char="•"/>
              <a:defRPr/>
            </a:pPr>
            <a:r>
              <a:rPr lang="en-GB">
                <a:sym typeface="Gill Sans" charset="0"/>
              </a:rPr>
              <a:t>Server Name Indication</a:t>
            </a:r>
          </a:p>
          <a:p>
            <a:pPr>
              <a:buFont typeface="Gill Sans" charset="0"/>
              <a:buChar char="•"/>
              <a:defRPr/>
            </a:pPr>
            <a:endParaRPr lang="en-GB">
              <a:sym typeface="Gill Sans" charset="0"/>
            </a:endParaRPr>
          </a:p>
          <a:p>
            <a:pPr>
              <a:buFont typeface="Gill Sans" charset="0"/>
              <a:buChar char="•"/>
              <a:defRPr/>
            </a:pPr>
            <a:endParaRPr lang="en-GB">
              <a:sym typeface="Gill Sans" charset="0"/>
            </a:endParaRPr>
          </a:p>
          <a:p>
            <a:pPr>
              <a:buFont typeface="Gill Sans" charset="0"/>
              <a:buChar char="•"/>
              <a:defRPr/>
            </a:pPr>
            <a:endParaRPr lang="en-GB">
              <a:sym typeface="Gill Sans" charset="0"/>
            </a:endParaRPr>
          </a:p>
          <a:p>
            <a:pPr>
              <a:buFont typeface="Gill Sans" charset="0"/>
              <a:buChar char="•"/>
              <a:defRPr/>
            </a:pPr>
            <a:endParaRPr lang="en-GB">
              <a:sym typeface="Gill Sans" charset="0"/>
            </a:endParaRPr>
          </a:p>
          <a:p>
            <a:pPr>
              <a:buFont typeface="Gill Sans" charset="0"/>
              <a:buChar char="•"/>
              <a:defRPr/>
            </a:pPr>
            <a:endParaRPr lang="en-GB">
              <a:sym typeface="Gill Sans" charset="0"/>
            </a:endParaRPr>
          </a:p>
        </p:txBody>
      </p:sp>
      <p:pic>
        <p:nvPicPr>
          <p:cNvPr id="69635" name="Picture 6">
            <a:extLst>
              <a:ext uri="{FF2B5EF4-FFF2-40B4-BE49-F238E27FC236}">
                <a16:creationId xmlns:a16="http://schemas.microsoft.com/office/drawing/2014/main" id="{2D8122ED-E6D8-484D-BE64-271E6675C1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871788"/>
            <a:ext cx="590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7">
            <a:extLst>
              <a:ext uri="{FF2B5EF4-FFF2-40B4-BE49-F238E27FC236}">
                <a16:creationId xmlns:a16="http://schemas.microsoft.com/office/drawing/2014/main" id="{BD876405-7961-4E7D-9697-8774AC0D291C}"/>
              </a:ext>
            </a:extLst>
          </p:cNvPr>
          <p:cNvSpPr>
            <a:spLocks/>
          </p:cNvSpPr>
          <p:nvPr/>
        </p:nvSpPr>
        <p:spPr bwMode="auto">
          <a:xfrm>
            <a:off x="2173288" y="2559050"/>
            <a:ext cx="8620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en-US" altLang="fr-FR">
                <a:solidFill>
                  <a:srgbClr val="0000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Alice</a:t>
            </a:r>
          </a:p>
        </p:txBody>
      </p:sp>
      <p:pic>
        <p:nvPicPr>
          <p:cNvPr id="69637" name="Picture 8">
            <a:extLst>
              <a:ext uri="{FF2B5EF4-FFF2-40B4-BE49-F238E27FC236}">
                <a16:creationId xmlns:a16="http://schemas.microsoft.com/office/drawing/2014/main" id="{6D1121EE-D6E6-4905-9F1D-B14870DB48B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2794000"/>
            <a:ext cx="5794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9">
            <a:extLst>
              <a:ext uri="{FF2B5EF4-FFF2-40B4-BE49-F238E27FC236}">
                <a16:creationId xmlns:a16="http://schemas.microsoft.com/office/drawing/2014/main" id="{14041A35-AC7C-4CCF-8D57-20EF1C2B96C7}"/>
              </a:ext>
            </a:extLst>
          </p:cNvPr>
          <p:cNvSpPr>
            <a:spLocks/>
          </p:cNvSpPr>
          <p:nvPr/>
        </p:nvSpPr>
        <p:spPr bwMode="auto">
          <a:xfrm>
            <a:off x="6824663" y="2492375"/>
            <a:ext cx="7080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en-US" altLang="fr-FR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Bob</a:t>
            </a:r>
          </a:p>
        </p:txBody>
      </p:sp>
      <p:sp>
        <p:nvSpPr>
          <p:cNvPr id="69639" name="Line 10">
            <a:extLst>
              <a:ext uri="{FF2B5EF4-FFF2-40B4-BE49-F238E27FC236}">
                <a16:creationId xmlns:a16="http://schemas.microsoft.com/office/drawing/2014/main" id="{E19D5E03-5199-448A-8D36-957017FF2E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7313" y="3905250"/>
            <a:ext cx="14287" cy="24971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9640" name="Line 11">
            <a:extLst>
              <a:ext uri="{FF2B5EF4-FFF2-40B4-BE49-F238E27FC236}">
                <a16:creationId xmlns:a16="http://schemas.microsoft.com/office/drawing/2014/main" id="{FA21D507-7F32-4BC2-A620-56600D7D7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688" y="4076700"/>
            <a:ext cx="0" cy="231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F1E43F9A-780B-47BB-9EB9-6E0DFB3E7EE2}"/>
              </a:ext>
            </a:extLst>
          </p:cNvPr>
          <p:cNvGrpSpPr>
            <a:grpSpLocks/>
          </p:cNvGrpSpPr>
          <p:nvPr/>
        </p:nvGrpSpPr>
        <p:grpSpPr bwMode="auto">
          <a:xfrm>
            <a:off x="2622550" y="3789363"/>
            <a:ext cx="4795838" cy="439737"/>
            <a:chOff x="0" y="-123"/>
            <a:chExt cx="3966" cy="394"/>
          </a:xfrm>
        </p:grpSpPr>
        <p:sp>
          <p:nvSpPr>
            <p:cNvPr id="69671" name="Line 13">
              <a:extLst>
                <a:ext uri="{FF2B5EF4-FFF2-40B4-BE49-F238E27FC236}">
                  <a16:creationId xmlns:a16="http://schemas.microsoft.com/office/drawing/2014/main" id="{8C6A78A2-CCA5-4CAB-AD4E-AB6ED23FA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5"/>
              <a:ext cx="396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9672" name="Group 14">
              <a:extLst>
                <a:ext uri="{FF2B5EF4-FFF2-40B4-BE49-F238E27FC236}">
                  <a16:creationId xmlns:a16="http://schemas.microsoft.com/office/drawing/2014/main" id="{C07BA2F4-8678-4652-92C0-AE3AC3921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" y="-123"/>
              <a:ext cx="2512" cy="394"/>
              <a:chOff x="0" y="-123"/>
              <a:chExt cx="2512" cy="394"/>
            </a:xfrm>
          </p:grpSpPr>
          <p:sp>
            <p:nvSpPr>
              <p:cNvPr id="69673" name="Rectangle 15">
                <a:extLst>
                  <a:ext uri="{FF2B5EF4-FFF2-40B4-BE49-F238E27FC236}">
                    <a16:creationId xmlns:a16="http://schemas.microsoft.com/office/drawing/2014/main" id="{9437FEC2-49A9-4D52-97D4-0AD8DC672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508" cy="2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69674" name="Rectangle 16">
                <a:extLst>
                  <a:ext uri="{FF2B5EF4-FFF2-40B4-BE49-F238E27FC236}">
                    <a16:creationId xmlns:a16="http://schemas.microsoft.com/office/drawing/2014/main" id="{F8E9A83B-4C8D-456C-A986-3B6B4C40E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23"/>
                <a:ext cx="251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3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ClientHello </a:t>
                </a:r>
                <a:r>
                  <a:rPr lang="en-US" altLang="fr-FR" sz="1500" b="1">
                    <a:solidFill>
                      <a:srgbClr val="FF0000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(SNI=bob.be 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Ciphers, 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Random</a:t>
                </a:r>
                <a:r>
                  <a:rPr lang="en-US" altLang="fr-FR" sz="1500" baseline="-33000">
                    <a:solidFill>
                      <a:srgbClr val="0000FF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Alice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)</a:t>
                </a:r>
                <a:r>
                  <a:rPr lang="ar-SA" altLang="fr-FR" sz="1500">
                    <a:solidFill>
                      <a:schemeClr val="tx1"/>
                    </a:solidFill>
                    <a:latin typeface="Helvetica" panose="020B0604020202020204" pitchFamily="34" charset="0"/>
                    <a:cs typeface="Arial" panose="020B0604020202020204" pitchFamily="34" charset="0"/>
                    <a:sym typeface="Helvetica" panose="020B0604020202020204" pitchFamily="34" charset="0"/>
                  </a:rPr>
                  <a:t>‏</a:t>
                </a:r>
                <a:endPara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</p:grp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B6BA11C2-B762-42E2-AEDE-0297DD375EFA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4230688"/>
            <a:ext cx="4848225" cy="682625"/>
            <a:chOff x="0" y="0"/>
            <a:chExt cx="4009" cy="612"/>
          </a:xfrm>
        </p:grpSpPr>
        <p:sp>
          <p:nvSpPr>
            <p:cNvPr id="69667" name="Line 18">
              <a:extLst>
                <a:ext uri="{FF2B5EF4-FFF2-40B4-BE49-F238E27FC236}">
                  <a16:creationId xmlns:a16="http://schemas.microsoft.com/office/drawing/2014/main" id="{6DC5CA1D-2F7B-42D6-938F-227EB5612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4009" cy="509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9668" name="Group 19">
              <a:extLst>
                <a:ext uri="{FF2B5EF4-FFF2-40B4-BE49-F238E27FC236}">
                  <a16:creationId xmlns:a16="http://schemas.microsoft.com/office/drawing/2014/main" id="{A16D4BDD-A615-4580-A906-231FB10F5A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" y="70"/>
              <a:ext cx="2400" cy="542"/>
              <a:chOff x="0" y="0"/>
              <a:chExt cx="2400" cy="542"/>
            </a:xfrm>
          </p:grpSpPr>
          <p:sp>
            <p:nvSpPr>
              <p:cNvPr id="69669" name="Rectangle 20">
                <a:extLst>
                  <a:ext uri="{FF2B5EF4-FFF2-40B4-BE49-F238E27FC236}">
                    <a16:creationId xmlns:a16="http://schemas.microsoft.com/office/drawing/2014/main" id="{26B09964-BF52-4125-BAE2-0F0596EF6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399" cy="5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69670" name="Rectangle 21">
                <a:extLst>
                  <a:ext uri="{FF2B5EF4-FFF2-40B4-BE49-F238E27FC236}">
                    <a16:creationId xmlns:a16="http://schemas.microsoft.com/office/drawing/2014/main" id="{0DAFF532-ADA5-445E-A131-C1CC0B047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4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3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ServerHello(Ciphers,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Random</a:t>
                </a:r>
                <a:r>
                  <a:rPr lang="en-US" altLang="fr-FR" sz="1500" baseline="-33000">
                    <a:solidFill>
                      <a:srgbClr val="0000FF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Bob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 )</a:t>
                </a:r>
                <a:r>
                  <a:rPr lang="ar-SA" altLang="fr-FR" sz="1500">
                    <a:solidFill>
                      <a:schemeClr val="tx1"/>
                    </a:solidFill>
                    <a:latin typeface="Helvetica" panose="020B0604020202020204" pitchFamily="34" charset="0"/>
                    <a:cs typeface="Arial" panose="020B0604020202020204" pitchFamily="34" charset="0"/>
                    <a:sym typeface="Helvetica" panose="020B0604020202020204" pitchFamily="34" charset="0"/>
                  </a:rPr>
                  <a:t>‏</a:t>
                </a:r>
                <a:endPara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sym typeface="Helvetica" panose="020B0604020202020204" pitchFamily="34" charset="0"/>
                </a:endParaRPr>
              </a:p>
              <a:p>
                <a:pPr eaLnBrk="1" hangingPunct="1">
                  <a:lnSpc>
                    <a:spcPct val="83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Certificate(</a:t>
                </a:r>
                <a:r>
                  <a:rPr lang="en-US" altLang="fr-FR" sz="1500">
                    <a:solidFill>
                      <a:srgbClr val="008000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Pub</a:t>
                </a:r>
                <a:r>
                  <a:rPr lang="en-US" altLang="fr-FR" sz="1500" baseline="-33000">
                    <a:solidFill>
                      <a:srgbClr val="008000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Bob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 , 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Priv</a:t>
                </a:r>
                <a:r>
                  <a:rPr lang="en-US" altLang="fr-FR" sz="1500" baseline="-33000">
                    <a:solidFill>
                      <a:srgbClr val="FF0000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C</a:t>
                </a: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 )</a:t>
                </a:r>
                <a:r>
                  <a:rPr lang="ar-SA" altLang="fr-FR" sz="1500">
                    <a:solidFill>
                      <a:schemeClr val="tx1"/>
                    </a:solidFill>
                    <a:latin typeface="Helvetica" panose="020B0604020202020204" pitchFamily="34" charset="0"/>
                    <a:cs typeface="Arial" panose="020B0604020202020204" pitchFamily="34" charset="0"/>
                    <a:sym typeface="Helvetica" panose="020B0604020202020204" pitchFamily="34" charset="0"/>
                  </a:rPr>
                  <a:t>‏</a:t>
                </a:r>
                <a:endPara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</p:grpSp>
      </p:grpSp>
      <p:sp>
        <p:nvSpPr>
          <p:cNvPr id="69643" name="Rectangle 22">
            <a:extLst>
              <a:ext uri="{FF2B5EF4-FFF2-40B4-BE49-F238E27FC236}">
                <a16:creationId xmlns:a16="http://schemas.microsoft.com/office/drawing/2014/main" id="{C5561BEB-FB45-44C1-A424-3F84A086570F}"/>
              </a:ext>
            </a:extLst>
          </p:cNvPr>
          <p:cNvSpPr>
            <a:spLocks/>
          </p:cNvSpPr>
          <p:nvPr/>
        </p:nvSpPr>
        <p:spPr bwMode="auto">
          <a:xfrm>
            <a:off x="6559550" y="3484563"/>
            <a:ext cx="19637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Pub</a:t>
            </a:r>
            <a:r>
              <a:rPr lang="en-US" altLang="fr-FR" sz="1500" baseline="-330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</a:t>
            </a:r>
            <a:r>
              <a:rPr lang="en-US" altLang="fr-FR" sz="1500" baseline="-330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, ,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Pub</a:t>
            </a:r>
            <a:r>
              <a:rPr lang="en-US" altLang="fr-FR" sz="1500" baseline="-330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Bob,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,Priv</a:t>
            </a:r>
            <a:r>
              <a:rPr lang="en-US" altLang="fr-FR" sz="1500" baseline="-330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Bob</a:t>
            </a:r>
          </a:p>
          <a:p>
            <a:pPr eaLnBrk="1" hangingPunct="1">
              <a:lnSpc>
                <a:spcPct val="83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(Pub</a:t>
            </a:r>
            <a:r>
              <a:rPr lang="en-US" altLang="fr-FR" sz="1500" baseline="-330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Bob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, </a:t>
            </a: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Priv</a:t>
            </a:r>
            <a:r>
              <a:rPr lang="en-US" altLang="fr-FR" sz="1500" baseline="-330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)</a:t>
            </a:r>
            <a:r>
              <a:rPr lang="ar-SA" altLang="fr-FR" sz="1500">
                <a:solidFill>
                  <a:srgbClr val="008000"/>
                </a:solidFill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‏</a:t>
            </a:r>
            <a:endParaRPr lang="en-US" altLang="fr-FR" sz="1500">
              <a:solidFill>
                <a:srgbClr val="008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grpSp>
        <p:nvGrpSpPr>
          <p:cNvPr id="69644" name="Group 23">
            <a:extLst>
              <a:ext uri="{FF2B5EF4-FFF2-40B4-BE49-F238E27FC236}">
                <a16:creationId xmlns:a16="http://schemas.microsoft.com/office/drawing/2014/main" id="{7D7C155E-0BFD-45DE-80B2-5E7038EE6967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3581400"/>
            <a:ext cx="447675" cy="482600"/>
            <a:chOff x="0" y="0"/>
            <a:chExt cx="371" cy="432"/>
          </a:xfrm>
        </p:grpSpPr>
        <p:sp>
          <p:nvSpPr>
            <p:cNvPr id="69665" name="Rectangle 24">
              <a:extLst>
                <a:ext uri="{FF2B5EF4-FFF2-40B4-BE49-F238E27FC236}">
                  <a16:creationId xmlns:a16="http://schemas.microsoft.com/office/drawing/2014/main" id="{D03882EA-E4E9-413F-8C5E-E17F242A0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71" cy="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69666" name="Rectangle 25">
              <a:extLst>
                <a:ext uri="{FF2B5EF4-FFF2-40B4-BE49-F238E27FC236}">
                  <a16:creationId xmlns:a16="http://schemas.microsoft.com/office/drawing/2014/main" id="{0268A9B6-FDA5-48F8-8939-9DCA63D07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6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3000"/>
                </a:lnSpc>
              </a:pP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Pub</a:t>
              </a:r>
              <a:r>
                <a:rPr lang="en-US" altLang="fr-FR" sz="1500" baseline="-33000">
                  <a:solidFill>
                    <a:srgbClr val="FF0000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C,</a:t>
              </a:r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DEF1C765-1B5F-466C-8500-E6C5DB804611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5281613"/>
            <a:ext cx="4795838" cy="306387"/>
            <a:chOff x="0" y="0"/>
            <a:chExt cx="3966" cy="274"/>
          </a:xfrm>
        </p:grpSpPr>
        <p:sp>
          <p:nvSpPr>
            <p:cNvPr id="69661" name="Line 27">
              <a:extLst>
                <a:ext uri="{FF2B5EF4-FFF2-40B4-BE49-F238E27FC236}">
                  <a16:creationId xmlns:a16="http://schemas.microsoft.com/office/drawing/2014/main" id="{38A7B06F-226E-47F0-AFE7-973C9772B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7"/>
              <a:ext cx="396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9662" name="Group 28">
              <a:extLst>
                <a:ext uri="{FF2B5EF4-FFF2-40B4-BE49-F238E27FC236}">
                  <a16:creationId xmlns:a16="http://schemas.microsoft.com/office/drawing/2014/main" id="{474273AE-6DCB-4389-BFCF-0A444079E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" y="0"/>
              <a:ext cx="2548" cy="274"/>
              <a:chOff x="0" y="0"/>
              <a:chExt cx="2548" cy="274"/>
            </a:xfrm>
          </p:grpSpPr>
          <p:sp>
            <p:nvSpPr>
              <p:cNvPr id="69663" name="Rectangle 29">
                <a:extLst>
                  <a:ext uri="{FF2B5EF4-FFF2-40B4-BE49-F238E27FC236}">
                    <a16:creationId xmlns:a16="http://schemas.microsoft.com/office/drawing/2014/main" id="{D32B90B3-6488-41DC-B4A1-C169CB33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548" cy="2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69664" name="Rectangle 30">
                <a:extLst>
                  <a:ext uri="{FF2B5EF4-FFF2-40B4-BE49-F238E27FC236}">
                    <a16:creationId xmlns:a16="http://schemas.microsoft.com/office/drawing/2014/main" id="{CF0CF895-2F85-4561-9027-AAAB79BD1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54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3000"/>
                  </a:lnSpc>
                </a:pPr>
                <a:r>
                  <a:rPr lang="en-US" altLang="fr-FR" sz="1500" i="1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E( </a:t>
                </a:r>
                <a:r>
                  <a:rPr lang="en-US" altLang="fr-FR" sz="1500" i="1">
                    <a:solidFill>
                      <a:srgbClr val="0000FF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PreMasterSecret </a:t>
                </a:r>
                <a:r>
                  <a:rPr lang="en-US" altLang="fr-FR" sz="1500" i="1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, </a:t>
                </a:r>
                <a:r>
                  <a:rPr lang="en-US" altLang="fr-FR" sz="1500" i="1">
                    <a:solidFill>
                      <a:srgbClr val="008000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Pub</a:t>
                </a:r>
                <a:r>
                  <a:rPr lang="en-US" altLang="fr-FR" sz="1500" i="1" baseline="-33000">
                    <a:solidFill>
                      <a:srgbClr val="008000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Bob</a:t>
                </a:r>
                <a:r>
                  <a:rPr lang="en-US" altLang="fr-FR" sz="1500" i="1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)</a:t>
                </a:r>
                <a:r>
                  <a:rPr lang="ar-SA" altLang="fr-FR" sz="1500" i="1">
                    <a:solidFill>
                      <a:schemeClr val="tx1"/>
                    </a:solidFill>
                    <a:latin typeface="Helvetica" panose="020B0604020202020204" pitchFamily="34" charset="0"/>
                    <a:cs typeface="Arial" panose="020B0604020202020204" pitchFamily="34" charset="0"/>
                    <a:sym typeface="Helvetica" panose="020B0604020202020204" pitchFamily="34" charset="0"/>
                  </a:rPr>
                  <a:t>‏</a:t>
                </a:r>
                <a:endParaRPr lang="en-US" altLang="fr-FR" sz="1500" i="1">
                  <a:solidFill>
                    <a:schemeClr val="tx1"/>
                  </a:solidFill>
                  <a:latin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</p:grp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79C066A2-9B89-4D9E-82E3-E0CC07F03E7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972050"/>
            <a:ext cx="3414713" cy="257175"/>
            <a:chOff x="0" y="0"/>
            <a:chExt cx="2823" cy="231"/>
          </a:xfrm>
        </p:grpSpPr>
        <p:sp>
          <p:nvSpPr>
            <p:cNvPr id="69659" name="Rectangle 32">
              <a:extLst>
                <a:ext uri="{FF2B5EF4-FFF2-40B4-BE49-F238E27FC236}">
                  <a16:creationId xmlns:a16="http://schemas.microsoft.com/office/drawing/2014/main" id="{7E01DD52-B2E0-41A3-B9D5-EEE89C47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23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69660" name="Rectangle 33">
              <a:extLst>
                <a:ext uri="{FF2B5EF4-FFF2-40B4-BE49-F238E27FC236}">
                  <a16:creationId xmlns:a16="http://schemas.microsoft.com/office/drawing/2014/main" id="{06E17FB9-B568-4B87-8836-0C1AE0009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" y="0"/>
              <a:ext cx="27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0363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3000"/>
                </a:lnSpc>
              </a:pPr>
              <a:r>
                <a:rPr lang="en-US" altLang="fr-FR" sz="1800">
                  <a:solidFill>
                    <a:srgbClr val="0000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Alice</a:t>
              </a:r>
              <a:r>
                <a:rPr lang="en-US" altLang="fr-FR" sz="1800">
                  <a:solidFill>
                    <a:schemeClr val="tx1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chooses </a:t>
              </a:r>
              <a:r>
                <a:rPr lang="en-US" altLang="fr-FR" sz="1800">
                  <a:solidFill>
                    <a:srgbClr val="0000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PreMaster Secret</a:t>
              </a:r>
            </a:p>
          </p:txBody>
        </p:sp>
      </p:grpSp>
      <p:grpSp>
        <p:nvGrpSpPr>
          <p:cNvPr id="32" name="Group 41">
            <a:extLst>
              <a:ext uri="{FF2B5EF4-FFF2-40B4-BE49-F238E27FC236}">
                <a16:creationId xmlns:a16="http://schemas.microsoft.com/office/drawing/2014/main" id="{A44F534E-CE47-41A1-9711-D72E10685E26}"/>
              </a:ext>
            </a:extLst>
          </p:cNvPr>
          <p:cNvGrpSpPr>
            <a:grpSpLocks/>
          </p:cNvGrpSpPr>
          <p:nvPr/>
        </p:nvGrpSpPr>
        <p:grpSpPr bwMode="auto">
          <a:xfrm>
            <a:off x="2679700" y="5810250"/>
            <a:ext cx="4795838" cy="306388"/>
            <a:chOff x="0" y="0"/>
            <a:chExt cx="3966" cy="274"/>
          </a:xfrm>
        </p:grpSpPr>
        <p:sp>
          <p:nvSpPr>
            <p:cNvPr id="69655" name="Line 42">
              <a:extLst>
                <a:ext uri="{FF2B5EF4-FFF2-40B4-BE49-F238E27FC236}">
                  <a16:creationId xmlns:a16="http://schemas.microsoft.com/office/drawing/2014/main" id="{3DB0623A-7438-4E73-A735-D3D4666F6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4"/>
              <a:ext cx="3966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9656" name="Group 43">
              <a:extLst>
                <a:ext uri="{FF2B5EF4-FFF2-40B4-BE49-F238E27FC236}">
                  <a16:creationId xmlns:a16="http://schemas.microsoft.com/office/drawing/2014/main" id="{4DB7834C-39EB-4EC7-AA45-FA5215D29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" y="0"/>
              <a:ext cx="2689" cy="274"/>
              <a:chOff x="0" y="0"/>
              <a:chExt cx="2689" cy="274"/>
            </a:xfrm>
          </p:grpSpPr>
          <p:sp>
            <p:nvSpPr>
              <p:cNvPr id="69657" name="Rectangle 44">
                <a:extLst>
                  <a:ext uri="{FF2B5EF4-FFF2-40B4-BE49-F238E27FC236}">
                    <a16:creationId xmlns:a16="http://schemas.microsoft.com/office/drawing/2014/main" id="{3A1AD63E-9691-4DA9-A612-C7AB296DA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89" cy="2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69658" name="Rectangle 45">
                <a:extLst>
                  <a:ext uri="{FF2B5EF4-FFF2-40B4-BE49-F238E27FC236}">
                    <a16:creationId xmlns:a16="http://schemas.microsoft.com/office/drawing/2014/main" id="{AFE50F48-7A24-484D-B9BC-7A924892D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3000"/>
                  </a:lnSpc>
                </a:pPr>
                <a:r>
                  <a:rPr lang="en-US" altLang="fr-FR" sz="1500" i="1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Finished( H(handshake msgs,Key)</a:t>
                </a:r>
                <a:r>
                  <a:rPr lang="ar-SA" altLang="fr-FR" sz="1500" i="1">
                    <a:solidFill>
                      <a:schemeClr val="tx1"/>
                    </a:solidFill>
                    <a:latin typeface="Helvetica" panose="020B0604020202020204" pitchFamily="34" charset="0"/>
                    <a:cs typeface="Arial" panose="020B0604020202020204" pitchFamily="34" charset="0"/>
                    <a:sym typeface="Helvetica" panose="020B0604020202020204" pitchFamily="34" charset="0"/>
                  </a:rPr>
                  <a:t>‏</a:t>
                </a:r>
                <a:endParaRPr lang="en-US" altLang="fr-FR" sz="1500" i="1">
                  <a:solidFill>
                    <a:schemeClr val="tx1"/>
                  </a:solidFill>
                  <a:latin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</p:grpSp>
      </p:grpSp>
      <p:grpSp>
        <p:nvGrpSpPr>
          <p:cNvPr id="37" name="Group 46">
            <a:extLst>
              <a:ext uri="{FF2B5EF4-FFF2-40B4-BE49-F238E27FC236}">
                <a16:creationId xmlns:a16="http://schemas.microsoft.com/office/drawing/2014/main" id="{508838FB-C9FE-4506-A127-B7F9D3E2BC8C}"/>
              </a:ext>
            </a:extLst>
          </p:cNvPr>
          <p:cNvGrpSpPr>
            <a:grpSpLocks/>
          </p:cNvGrpSpPr>
          <p:nvPr/>
        </p:nvGrpSpPr>
        <p:grpSpPr bwMode="auto">
          <a:xfrm>
            <a:off x="2649538" y="6092825"/>
            <a:ext cx="4854575" cy="398463"/>
            <a:chOff x="0" y="0"/>
            <a:chExt cx="4014" cy="357"/>
          </a:xfrm>
        </p:grpSpPr>
        <p:sp>
          <p:nvSpPr>
            <p:cNvPr id="69651" name="Line 47">
              <a:extLst>
                <a:ext uri="{FF2B5EF4-FFF2-40B4-BE49-F238E27FC236}">
                  <a16:creationId xmlns:a16="http://schemas.microsoft.com/office/drawing/2014/main" id="{9A6EFD5B-E0FC-4E26-A7BE-FD917DB6E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10"/>
              <a:ext cx="4014" cy="15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9652" name="Group 48">
              <a:extLst>
                <a:ext uri="{FF2B5EF4-FFF2-40B4-BE49-F238E27FC236}">
                  <a16:creationId xmlns:a16="http://schemas.microsoft.com/office/drawing/2014/main" id="{038857D7-8714-4ACE-A10E-88304B5DA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" y="0"/>
              <a:ext cx="2641" cy="357"/>
              <a:chOff x="0" y="0"/>
              <a:chExt cx="2641" cy="357"/>
            </a:xfrm>
          </p:grpSpPr>
          <p:sp>
            <p:nvSpPr>
              <p:cNvPr id="69653" name="Rectangle 49">
                <a:extLst>
                  <a:ext uri="{FF2B5EF4-FFF2-40B4-BE49-F238E27FC236}">
                    <a16:creationId xmlns:a16="http://schemas.microsoft.com/office/drawing/2014/main" id="{01D07635-F783-4474-BECA-DEBDB03E4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41" cy="3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69654" name="Rectangle 50">
                <a:extLst>
                  <a:ext uri="{FF2B5EF4-FFF2-40B4-BE49-F238E27FC236}">
                    <a16:creationId xmlns:a16="http://schemas.microsoft.com/office/drawing/2014/main" id="{8137D630-6C9D-4E0E-AE5B-27526E049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6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98613" algn="l"/>
                    <a:tab pos="2132013" algn="l"/>
                    <a:tab pos="2665413" algn="l"/>
                    <a:tab pos="3179763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3000"/>
                  </a:lnSpc>
                </a:pPr>
                <a:r>
                  <a:rPr lang="en-US" altLang="fr-FR" sz="1500" i="1">
                    <a:solidFill>
                      <a:schemeClr val="tx1"/>
                    </a:solidFill>
                    <a:latin typeface="Helvetica" panose="020B0604020202020204" pitchFamily="34" charset="0"/>
                    <a:sym typeface="Helvetica" panose="020B0604020202020204" pitchFamily="34" charset="0"/>
                  </a:rPr>
                  <a:t>Finished( H(handshake msgs,Key))</a:t>
                </a:r>
                <a:r>
                  <a:rPr lang="ar-SA" altLang="fr-FR" sz="1500" i="1">
                    <a:solidFill>
                      <a:schemeClr val="tx1"/>
                    </a:solidFill>
                    <a:latin typeface="Helvetica" panose="020B0604020202020204" pitchFamily="34" charset="0"/>
                    <a:cs typeface="Arial" panose="020B0604020202020204" pitchFamily="34" charset="0"/>
                    <a:sym typeface="Helvetica" panose="020B0604020202020204" pitchFamily="34" charset="0"/>
                  </a:rPr>
                  <a:t>‏</a:t>
                </a:r>
                <a:endParaRPr lang="en-US" altLang="fr-FR" sz="1500" i="1">
                  <a:solidFill>
                    <a:schemeClr val="tx1"/>
                  </a:solidFill>
                  <a:latin typeface="Helvetica" panose="020B0604020202020204" pitchFamily="34" charset="0"/>
                  <a:sym typeface="Helvetica" panose="020B0604020202020204" pitchFamily="34" charset="0"/>
                </a:endParaRPr>
              </a:p>
            </p:txBody>
          </p:sp>
        </p:grpSp>
      </p:grpSp>
      <p:sp>
        <p:nvSpPr>
          <p:cNvPr id="69649" name="Rectangle 9">
            <a:extLst>
              <a:ext uri="{FF2B5EF4-FFF2-40B4-BE49-F238E27FC236}">
                <a16:creationId xmlns:a16="http://schemas.microsoft.com/office/drawing/2014/main" id="{9DC56F90-0D8E-4FDA-96D4-F2AF8DB04BE5}"/>
              </a:ext>
            </a:extLst>
          </p:cNvPr>
          <p:cNvSpPr>
            <a:spLocks/>
          </p:cNvSpPr>
          <p:nvPr/>
        </p:nvSpPr>
        <p:spPr bwMode="auto">
          <a:xfrm>
            <a:off x="7956550" y="2276475"/>
            <a:ext cx="7508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en-US" altLang="fr-FR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Tom</a:t>
            </a:r>
          </a:p>
        </p:txBody>
      </p:sp>
      <p:sp>
        <p:nvSpPr>
          <p:cNvPr id="69650" name="Rectangle 22">
            <a:extLst>
              <a:ext uri="{FF2B5EF4-FFF2-40B4-BE49-F238E27FC236}">
                <a16:creationId xmlns:a16="http://schemas.microsoft.com/office/drawing/2014/main" id="{72BEF414-A294-4D94-86E5-2BA6D5A6A95B}"/>
              </a:ext>
            </a:extLst>
          </p:cNvPr>
          <p:cNvSpPr>
            <a:spLocks/>
          </p:cNvSpPr>
          <p:nvPr/>
        </p:nvSpPr>
        <p:spPr bwMode="auto">
          <a:xfrm>
            <a:off x="7942263" y="2708275"/>
            <a:ext cx="19637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Pub</a:t>
            </a:r>
            <a:r>
              <a:rPr lang="en-US" altLang="fr-FR" sz="1500" baseline="-330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</a:t>
            </a:r>
            <a:r>
              <a:rPr lang="en-US" altLang="fr-FR" sz="1500" baseline="-330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, ,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Pub</a:t>
            </a:r>
            <a:r>
              <a:rPr lang="en-US" altLang="fr-FR" sz="1500" baseline="-330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Tom,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,Priv</a:t>
            </a:r>
            <a:r>
              <a:rPr lang="en-US" altLang="fr-FR" sz="1500" baseline="-330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Tom</a:t>
            </a:r>
          </a:p>
          <a:p>
            <a:pPr eaLnBrk="1" hangingPunct="1">
              <a:lnSpc>
                <a:spcPct val="83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(Pub</a:t>
            </a:r>
            <a:r>
              <a:rPr lang="en-US" altLang="fr-FR" sz="1500" baseline="-330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Tom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, </a:t>
            </a: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Priv</a:t>
            </a:r>
            <a:r>
              <a:rPr lang="en-US" altLang="fr-FR" sz="1500" baseline="-330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C</a:t>
            </a:r>
            <a:r>
              <a:rPr lang="en-US" altLang="fr-FR" sz="1500">
                <a:solidFill>
                  <a:srgbClr val="008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 )</a:t>
            </a:r>
            <a:r>
              <a:rPr lang="ar-SA" altLang="fr-FR" sz="1500">
                <a:solidFill>
                  <a:srgbClr val="008000"/>
                </a:solidFill>
                <a:latin typeface="Helvetica" panose="020B0604020202020204" pitchFamily="34" charset="0"/>
                <a:cs typeface="Arial" panose="020B0604020202020204" pitchFamily="34" charset="0"/>
                <a:sym typeface="Helvetica" panose="020B0604020202020204" pitchFamily="34" charset="0"/>
              </a:rPr>
              <a:t>‏</a:t>
            </a:r>
            <a:endParaRPr lang="en-US" altLang="fr-FR" sz="1500">
              <a:solidFill>
                <a:srgbClr val="008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12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2F05-0A84-764C-9CD7-F365B59D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HTTPS versus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A1395-208A-4247-8E0B-2886BC30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41F37-BDC5-C64B-A5A3-D25CC808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024147"/>
            <a:ext cx="8130988" cy="465446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B7FC56-ACD1-E346-ADB4-7C1C89B96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-238184" y="624295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59443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is the average size of a web page (in bytes)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724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During this course, we will describe all the components of the Internet, but when was this network created?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38504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A8CED-C323-C347-B506-54696663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87E80448-91D5-CB62-C22D-EAE7E8233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26" y="179388"/>
            <a:ext cx="8207147" cy="580412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D59AD6-F6A6-5241-BA87-BBFE8F9C7D97}"/>
              </a:ext>
            </a:extLst>
          </p:cNvPr>
          <p:cNvSpPr/>
          <p:nvPr/>
        </p:nvSpPr>
        <p:spPr>
          <a:xfrm>
            <a:off x="1640632" y="5983508"/>
            <a:ext cx="5889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/>
              <a:t>https://</a:t>
            </a:r>
            <a:r>
              <a:rPr lang="en-GB" sz="1800" err="1"/>
              <a:t>httparchive.org</a:t>
            </a:r>
            <a:r>
              <a:rPr lang="en-GB" sz="1800"/>
              <a:t>/reports/</a:t>
            </a:r>
            <a:r>
              <a:rPr lang="en-GB" sz="1800" err="1"/>
              <a:t>state-of-the-web#bytesTotal</a:t>
            </a:r>
            <a:endParaRPr lang="en-BE" sz="1800"/>
          </a:p>
        </p:txBody>
      </p:sp>
    </p:spTree>
    <p:extLst>
      <p:ext uri="{BB962C8B-B14F-4D97-AF65-F5344CB8AC3E}">
        <p14:creationId xmlns:p14="http://schemas.microsoft.com/office/powerpoint/2010/main" val="12764912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5AABC-69A2-456F-A613-9EFC549F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How </a:t>
            </a:r>
            <a:r>
              <a:rPr lang="fr-FR" err="1"/>
              <a:t>many</a:t>
            </a:r>
            <a:r>
              <a:rPr lang="fr-FR"/>
              <a:t> HTTP </a:t>
            </a:r>
            <a:r>
              <a:rPr lang="fr-FR" err="1"/>
              <a:t>requests</a:t>
            </a:r>
            <a:r>
              <a:rPr lang="fr-FR"/>
              <a:t> per page ?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5EA3AC-3133-46DF-8E63-B850A4D4AA31}"/>
              </a:ext>
            </a:extLst>
          </p:cNvPr>
          <p:cNvSpPr>
            <a:spLocks/>
          </p:cNvSpPr>
          <p:nvPr/>
        </p:nvSpPr>
        <p:spPr bwMode="auto">
          <a:xfrm>
            <a:off x="3891640" y="6501969"/>
            <a:ext cx="1586973" cy="15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>
              <a:lnSpc>
                <a:spcPct val="83000"/>
              </a:lnSpc>
              <a:spcBef>
                <a:spcPct val="0"/>
              </a:spcBef>
              <a:buSzTx/>
              <a:buNone/>
            </a:pPr>
            <a:r>
              <a:rPr lang="en-US" altLang="en-US" sz="1200">
                <a:latin typeface="Helvetica"/>
                <a:ea typeface="Heiti SC Light"/>
                <a:sym typeface="Helvetica" panose="020B0604020202020204" pitchFamily="34" charset="0"/>
              </a:rPr>
              <a:t>Source: httparchive.org</a:t>
            </a:r>
            <a:endParaRPr lang="fr-FR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54FC-D31A-254A-907B-D205A62A1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8C1EB-6B1C-7047-A551-E84E02E8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169458"/>
            <a:ext cx="7213813" cy="46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04616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5AABC-69A2-456F-A613-9EFC549F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Today's</a:t>
            </a:r>
            <a:r>
              <a:rPr lang="fr-FR"/>
              <a:t> web pages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5EA3AC-3133-46DF-8E63-B850A4D4AA31}"/>
              </a:ext>
            </a:extLst>
          </p:cNvPr>
          <p:cNvSpPr>
            <a:spLocks/>
          </p:cNvSpPr>
          <p:nvPr/>
        </p:nvSpPr>
        <p:spPr bwMode="auto">
          <a:xfrm>
            <a:off x="2828849" y="6501969"/>
            <a:ext cx="3712555" cy="15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>
              <a:lnSpc>
                <a:spcPct val="83000"/>
              </a:lnSpc>
              <a:spcBef>
                <a:spcPct val="0"/>
              </a:spcBef>
              <a:buSzTx/>
              <a:buNone/>
            </a:pPr>
            <a:r>
              <a:rPr lang="en-US" altLang="en-US" sz="1200">
                <a:latin typeface="Helvetica"/>
                <a:ea typeface="Heiti SC Light"/>
                <a:sym typeface="Helvetica" panose="020B0604020202020204" pitchFamily="34" charset="0"/>
              </a:rPr>
              <a:t>Source: https://</a:t>
            </a:r>
            <a:r>
              <a:rPr lang="en-US" altLang="en-US" sz="1200" err="1">
                <a:latin typeface="Helvetica"/>
                <a:ea typeface="Heiti SC Light"/>
                <a:sym typeface="Helvetica" panose="020B0604020202020204" pitchFamily="34" charset="0"/>
              </a:rPr>
              <a:t>httparchive.org</a:t>
            </a:r>
            <a:r>
              <a:rPr lang="en-US" altLang="en-US" sz="1200">
                <a:latin typeface="Helvetica"/>
                <a:ea typeface="Heiti SC Light"/>
                <a:sym typeface="Helvetica" panose="020B0604020202020204" pitchFamily="34" charset="0"/>
              </a:rPr>
              <a:t>/reports/page-</a:t>
            </a:r>
            <a:r>
              <a:rPr lang="en-US" altLang="en-US" sz="1200" err="1">
                <a:latin typeface="Helvetica"/>
                <a:ea typeface="Heiti SC Light"/>
                <a:sym typeface="Helvetica" panose="020B0604020202020204" pitchFamily="34" charset="0"/>
              </a:rPr>
              <a:t>weight.org</a:t>
            </a:r>
            <a:endParaRPr lang="fr-FR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FD27-5D4D-0A4C-9F92-B653C9BBD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BE"/>
              <a:t>Can you order the different elements of web pages in terms of importance ( smallest average volume first) ?</a:t>
            </a:r>
          </a:p>
          <a:p>
            <a:pPr lvl="1"/>
            <a:r>
              <a:rPr lang="en-BE"/>
              <a:t>CSS</a:t>
            </a:r>
          </a:p>
          <a:p>
            <a:pPr lvl="1"/>
            <a:r>
              <a:rPr lang="en-BE"/>
              <a:t>Font</a:t>
            </a:r>
          </a:p>
          <a:p>
            <a:pPr lvl="1"/>
            <a:r>
              <a:rPr lang="en-BE"/>
              <a:t>HTML</a:t>
            </a:r>
          </a:p>
          <a:p>
            <a:pPr lvl="1"/>
            <a:r>
              <a:rPr lang="en-BE"/>
              <a:t>Images</a:t>
            </a:r>
          </a:p>
          <a:p>
            <a:pPr lvl="1"/>
            <a:r>
              <a:rPr lang="en-BE"/>
              <a:t>Javascript</a:t>
            </a:r>
          </a:p>
          <a:p>
            <a:pPr lvl="1"/>
            <a:r>
              <a:rPr lang="en-BE"/>
              <a:t>Video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4E8BF0-F784-4146-8E66-543A610C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-238184" y="624295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F15D0-0C29-5840-814A-39BD3583D534}"/>
              </a:ext>
            </a:extLst>
          </p:cNvPr>
          <p:cNvSpPr txBox="1"/>
          <p:nvPr/>
        </p:nvSpPr>
        <p:spPr>
          <a:xfrm>
            <a:off x="4607379" y="3009583"/>
            <a:ext cx="503464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BE"/>
              <a:t>HTML</a:t>
            </a:r>
          </a:p>
          <a:p>
            <a:pPr lvl="1"/>
            <a:r>
              <a:rPr lang="en-BE"/>
              <a:t>CSS</a:t>
            </a:r>
          </a:p>
          <a:p>
            <a:pPr lvl="1"/>
            <a:r>
              <a:rPr lang="en-BE"/>
              <a:t>Font</a:t>
            </a:r>
          </a:p>
          <a:p>
            <a:pPr lvl="1"/>
            <a:r>
              <a:rPr lang="en-BE"/>
              <a:t>Javascript</a:t>
            </a:r>
          </a:p>
          <a:p>
            <a:pPr lvl="1"/>
            <a:r>
              <a:rPr lang="en-BE"/>
              <a:t>Images</a:t>
            </a:r>
          </a:p>
          <a:p>
            <a:pPr lvl="1"/>
            <a:r>
              <a:rPr lang="en-BE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142371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91AFA-863D-699E-EA1F-AFD80131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FD94E4CD-9926-59CC-DD06-5F7479FCE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8942" y="0"/>
            <a:ext cx="6328115" cy="590851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F3DEF4B-77B3-828E-91FC-759672D8685F}"/>
              </a:ext>
            </a:extLst>
          </p:cNvPr>
          <p:cNvSpPr txBox="1"/>
          <p:nvPr/>
        </p:nvSpPr>
        <p:spPr>
          <a:xfrm>
            <a:off x="2360712" y="6079864"/>
            <a:ext cx="44872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https://</a:t>
            </a:r>
            <a:r>
              <a:rPr lang="fr-FR" err="1"/>
              <a:t>amelie.info.ucl.ac.be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554722"/>
      </p:ext>
    </p:extLst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DF90-DDE4-7080-1F68-DFAEAD3A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session </a:t>
            </a:r>
            <a:br>
              <a:rPr lang="en-US"/>
            </a:br>
            <a:r>
              <a:rPr lang="en-US"/>
              <a:t>sockets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2F3A4-0788-3BAB-2A84-76D54D5BA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C8432-7244-122F-4016-233668A67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46275"/>
            <a:ext cx="7772400" cy="66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77825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67B2-AF07-BDE1-BF04-0C838D0F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6B669-775E-DB4F-8EB9-60A8BBF1A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Read the sections covered today</a:t>
            </a:r>
          </a:p>
          <a:p>
            <a:pPr lvl="1"/>
            <a:r>
              <a:rPr lang="en-US"/>
              <a:t>Applications, Transport Service</a:t>
            </a:r>
          </a:p>
          <a:p>
            <a:pPr lvl="1"/>
            <a:r>
              <a:rPr lang="en-US"/>
              <a:t>Application Layer</a:t>
            </a:r>
          </a:p>
          <a:p>
            <a:pPr lvl="2"/>
            <a:r>
              <a:rPr lang="en-US"/>
              <a:t>DNS, Email, HTTP</a:t>
            </a:r>
          </a:p>
          <a:p>
            <a:r>
              <a:rPr lang="en-US"/>
              <a:t>Prepare next week’s topic</a:t>
            </a:r>
          </a:p>
          <a:p>
            <a:pPr lvl="1"/>
            <a:r>
              <a:rPr lang="en-US"/>
              <a:t>Making HTTP faster</a:t>
            </a:r>
          </a:p>
          <a:p>
            <a:pPr lvl="1"/>
            <a:r>
              <a:rPr lang="en-US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930663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D80B-6730-F740-A483-A22F0D807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ARPANet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B53EE0B3-3AAB-CA49-B412-DBDE28803F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2204864"/>
            <a:ext cx="5228368" cy="29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4D58A-6CAB-E440-B1D2-10E78A1FEB8B}"/>
              </a:ext>
            </a:extLst>
          </p:cNvPr>
          <p:cNvSpPr txBox="1"/>
          <p:nvPr/>
        </p:nvSpPr>
        <p:spPr>
          <a:xfrm>
            <a:off x="2360712" y="5661248"/>
            <a:ext cx="64815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First ARPANet message, Oct. 29, 1969</a:t>
            </a:r>
            <a:br>
              <a:rPr lang="en-BE"/>
            </a:br>
            <a:r>
              <a:rPr lang="en-GB"/>
              <a:t>https://</a:t>
            </a:r>
            <a:r>
              <a:rPr lang="en-GB" err="1"/>
              <a:t>en.wikipedia.org</a:t>
            </a:r>
            <a:r>
              <a:rPr lang="en-GB"/>
              <a:t>/wiki/ARPANET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25061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44522632-457A-0E4D-94ED-D6F38A36E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Connecting two hosts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9BFA1EF-17FA-F041-A618-81A10EE47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050" eaLnBrk="1" hangingPunct="1"/>
            <a:endParaRPr lang="en-BE" altLang="en-BE"/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4FFC6396-F335-9647-870B-C1646290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428875"/>
            <a:ext cx="59975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are the technologies that allow to connect two computers together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6071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is the bandwidth (in bits/sec) that you can achieve on a telephone line over a several kilometers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032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>
            <a:extLst>
              <a:ext uri="{FF2B5EF4-FFF2-40B4-BE49-F238E27FC236}">
                <a16:creationId xmlns:a16="http://schemas.microsoft.com/office/drawing/2014/main" id="{A0CEF329-FF63-5D49-99B7-4DE4FE3F0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BE"/>
              <a:t>VDSL and G.Fast</a:t>
            </a:r>
          </a:p>
        </p:txBody>
      </p:sp>
      <p:pic>
        <p:nvPicPr>
          <p:cNvPr id="34818" name="Espace réservé du contenu 3">
            <a:extLst>
              <a:ext uri="{FF2B5EF4-FFF2-40B4-BE49-F238E27FC236}">
                <a16:creationId xmlns:a16="http://schemas.microsoft.com/office/drawing/2014/main" id="{F77837F3-7AA5-FA46-91B7-43089E3C62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97" b="-10797"/>
          <a:stretch>
            <a:fillRect/>
          </a:stretch>
        </p:blipFill>
        <p:spPr/>
      </p:pic>
      <p:sp>
        <p:nvSpPr>
          <p:cNvPr id="34819" name="Rectangle 4">
            <a:extLst>
              <a:ext uri="{FF2B5EF4-FFF2-40B4-BE49-F238E27FC236}">
                <a16:creationId xmlns:a16="http://schemas.microsoft.com/office/drawing/2014/main" id="{0C33AED5-6865-6D44-B454-BC87FB777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6062663"/>
            <a:ext cx="68008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1500">
                <a:solidFill>
                  <a:srgbClr val="000000"/>
                </a:solidFill>
              </a:rPr>
              <a:t>https://techzine.alcatel-lucent.com/fixed-access-stay-ahead-ultra-broadband-curve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648B76AE-F226-D74A-9D28-197E045C6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Teaching material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15D4B952-EF20-944C-AC85-617BCD1B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3249613"/>
            <a:ext cx="7972425" cy="2714625"/>
          </a:xfrm>
        </p:spPr>
        <p:txBody>
          <a:bodyPr/>
          <a:lstStyle/>
          <a:p>
            <a:pPr marL="654050" eaLnBrk="1" hangingPunct="1"/>
            <a:r>
              <a:rPr lang="en-US" altLang="en-BE"/>
              <a:t>Third edition</a:t>
            </a:r>
            <a:br>
              <a:rPr lang="en-US" altLang="en-BE"/>
            </a:br>
            <a:r>
              <a:rPr lang="en-US" altLang="en-BE"/>
              <a:t>https://</a:t>
            </a:r>
            <a:r>
              <a:rPr lang="en-US" altLang="en-BE" err="1"/>
              <a:t>www.computer-networking.info</a:t>
            </a:r>
            <a:endParaRPr lang="en-US" altLang="en-BE"/>
          </a:p>
          <a:p>
            <a:pPr marL="654050" eaLnBrk="1" hangingPunct="1"/>
            <a:r>
              <a:rPr lang="en-US" altLang="en-BE"/>
              <a:t>Feedback/Fixes/Suggestions/Comments</a:t>
            </a:r>
          </a:p>
          <a:p>
            <a:pPr marL="982663" lvl="1" eaLnBrk="1" hangingPunct="1"/>
            <a:r>
              <a:rPr lang="en-US" altLang="en-BE"/>
              <a:t>http://</a:t>
            </a:r>
            <a:r>
              <a:rPr lang="en-US" altLang="en-BE" err="1"/>
              <a:t>github.com</a:t>
            </a:r>
            <a:r>
              <a:rPr lang="en-US" altLang="en-BE"/>
              <a:t>/cnp3/</a:t>
            </a:r>
            <a:r>
              <a:rPr lang="en-US" altLang="en-BE" err="1"/>
              <a:t>ebook</a:t>
            </a:r>
            <a:endParaRPr lang="en-US" altLang="en-BE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22CCCEC7-2FCB-E84C-AA78-47E2E2DF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428750"/>
            <a:ext cx="38052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is the bandwidth (in Mbps) that you can achieve using current wireless (4G/5G, Wi-Fi) networks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728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is the bandwidth (in Gbps/sec) that you can achieve on an optical fiber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900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>
            <a:extLst>
              <a:ext uri="{FF2B5EF4-FFF2-40B4-BE49-F238E27FC236}">
                <a16:creationId xmlns:a16="http://schemas.microsoft.com/office/drawing/2014/main" id="{1D644742-03BB-244C-B69A-AA5AACB33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BE"/>
              <a:t>Optical fiber</a:t>
            </a:r>
          </a:p>
        </p:txBody>
      </p:sp>
      <p:pic>
        <p:nvPicPr>
          <p:cNvPr id="32770" name="Espace réservé du contenu 3">
            <a:extLst>
              <a:ext uri="{FF2B5EF4-FFF2-40B4-BE49-F238E27FC236}">
                <a16:creationId xmlns:a16="http://schemas.microsoft.com/office/drawing/2014/main" id="{CFF1E893-22B8-E547-BC7D-B1FF5CDE9A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3" r="-6133"/>
          <a:stretch>
            <a:fillRect/>
          </a:stretch>
        </p:blipFill>
        <p:spPr/>
      </p:pic>
      <p:sp>
        <p:nvSpPr>
          <p:cNvPr id="32771" name="Rectangle 4">
            <a:extLst>
              <a:ext uri="{FF2B5EF4-FFF2-40B4-BE49-F238E27FC236}">
                <a16:creationId xmlns:a16="http://schemas.microsoft.com/office/drawing/2014/main" id="{0613489E-302C-244A-8E1D-C24215B25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6062663"/>
            <a:ext cx="69738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1300">
                <a:solidFill>
                  <a:srgbClr val="000000"/>
                </a:solidFill>
              </a:rPr>
              <a:t>http://www.nature.com/nphoton/journal/v7/n5/fig_tab/nphoton.2013.94_F1.html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is the minimum delay (in msec) required to transmit one byte from Louvain-la-Neuve to </a:t>
            </a:r>
            <a:r>
              <a:rPr lang="en-GB" err="1"/>
              <a:t>Barcelone</a:t>
            </a:r>
            <a:r>
              <a:rPr lang="en-GB"/>
              <a:t> (+-1000 km) ?</a:t>
            </a:r>
            <a:endParaRPr lang="en-BE"/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099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1">
            <a:extLst>
              <a:ext uri="{FF2B5EF4-FFF2-40B4-BE49-F238E27FC236}">
                <a16:creationId xmlns:a16="http://schemas.microsoft.com/office/drawing/2014/main" id="{CEC969D6-6478-3C47-A08D-8960AB003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858963"/>
            <a:ext cx="6191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1">
            <a:extLst>
              <a:ext uri="{FF2B5EF4-FFF2-40B4-BE49-F238E27FC236}">
                <a16:creationId xmlns:a16="http://schemas.microsoft.com/office/drawing/2014/main" id="{DA3E572F-8767-AF45-9821-E25F39A3E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Modems and ISDN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3E2027F-2456-9447-9EE5-03F758063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050" eaLnBrk="1" hangingPunct="1"/>
            <a:endParaRPr lang="en-BE" altLang="en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F6A2D9-A75F-B54D-AF98-EF5E00E65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1555750"/>
            <a:ext cx="23606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ABC976-52AC-9046-8FBD-C9FE4563B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655763"/>
            <a:ext cx="19351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B85E13-4E01-7D44-98D3-6044A2982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4846638"/>
            <a:ext cx="1908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012C65-C8DF-2144-AEB9-39315873A8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935413"/>
            <a:ext cx="17986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r 8">
            <a:extLst>
              <a:ext uri="{FF2B5EF4-FFF2-40B4-BE49-F238E27FC236}">
                <a16:creationId xmlns:a16="http://schemas.microsoft.com/office/drawing/2014/main" id="{E915A9B5-FE12-ED4A-ABFE-2C32029E27F6}"/>
              </a:ext>
            </a:extLst>
          </p:cNvPr>
          <p:cNvGrpSpPr>
            <a:grpSpLocks/>
          </p:cNvGrpSpPr>
          <p:nvPr/>
        </p:nvGrpSpPr>
        <p:grpSpPr bwMode="auto">
          <a:xfrm>
            <a:off x="455613" y="1606550"/>
            <a:ext cx="3125787" cy="3595688"/>
            <a:chOff x="597744" y="2284512"/>
            <a:chExt cx="4104456" cy="5112568"/>
          </a:xfrm>
        </p:grpSpPr>
        <p:pic>
          <p:nvPicPr>
            <p:cNvPr id="29710" name="Image 1">
              <a:extLst>
                <a:ext uri="{FF2B5EF4-FFF2-40B4-BE49-F238E27FC236}">
                  <a16:creationId xmlns:a16="http://schemas.microsoft.com/office/drawing/2014/main" id="{1DB8EA4D-FB3F-BE44-850A-5A93F995D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44" y="2284512"/>
              <a:ext cx="3447124" cy="2759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711" name="Connecteur droit avec flèche 7">
              <a:extLst>
                <a:ext uri="{FF2B5EF4-FFF2-40B4-BE49-F238E27FC236}">
                  <a16:creationId xmlns:a16="http://schemas.microsoft.com/office/drawing/2014/main" id="{9F76FDFD-A943-114B-9C6B-C16A7504C7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910075" y="5236935"/>
              <a:ext cx="792125" cy="216014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C1FACEC-5AB9-6149-AC1A-90843949F3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62538" y="3683000"/>
            <a:ext cx="1042987" cy="131603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610DD66-F422-FB4E-AB6B-3587F8520FD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13475" y="3479800"/>
            <a:ext cx="220663" cy="126523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31B16F2-29AB-E640-827A-E5BCB57A305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337175" y="3530600"/>
            <a:ext cx="1536700" cy="161925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AC0803B-0B0C-9B4D-AD42-8E12C33F27B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552575" y="4397375"/>
            <a:ext cx="3949700" cy="2032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88F6B0D9-2918-594A-8C67-AAAAE6CDB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187825"/>
            <a:ext cx="21161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>
            <a:extLst>
              <a:ext uri="{FF2B5EF4-FFF2-40B4-BE49-F238E27FC236}">
                <a16:creationId xmlns:a16="http://schemas.microsoft.com/office/drawing/2014/main" id="{65F64745-8824-4B46-80F9-314FC0047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BE"/>
              <a:t>Local area networks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3CD54CE-1B88-1A41-B9C7-2FCAA1AD40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9000"/>
          <a:stretch>
            <a:fillRect/>
          </a:stretch>
        </p:blipFill>
        <p:spPr>
          <a:xfrm>
            <a:off x="966788" y="1946275"/>
            <a:ext cx="4448175" cy="224155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B74DA7-9F40-314C-A690-91D684AD6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2466975"/>
            <a:ext cx="41243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EA2E2A-9257-4546-BDFF-9ED322A8D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378200"/>
            <a:ext cx="272891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62D5B0-8D79-0B4C-A2E3-8D6198236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784600"/>
            <a:ext cx="31019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E34634-18E1-4B47-A4D9-FFC2D672F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4037013"/>
            <a:ext cx="31813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>
            <a:extLst>
              <a:ext uri="{FF2B5EF4-FFF2-40B4-BE49-F238E27FC236}">
                <a16:creationId xmlns:a16="http://schemas.microsoft.com/office/drawing/2014/main" id="{5A8336C4-6B34-B444-BDC6-6269035C8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BE"/>
              <a:t>xDSL and DOCSIS</a:t>
            </a:r>
          </a:p>
        </p:txBody>
      </p:sp>
      <p:pic>
        <p:nvPicPr>
          <p:cNvPr id="33794" name="Espace réservé du contenu 4">
            <a:extLst>
              <a:ext uri="{FF2B5EF4-FFF2-40B4-BE49-F238E27FC236}">
                <a16:creationId xmlns:a16="http://schemas.microsoft.com/office/drawing/2014/main" id="{A13FB024-C9B4-6748-B228-9946D0F7B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8" r="-18668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>
            <a:extLst>
              <a:ext uri="{FF2B5EF4-FFF2-40B4-BE49-F238E27FC236}">
                <a16:creationId xmlns:a16="http://schemas.microsoft.com/office/drawing/2014/main" id="{81C9B40F-F18F-F444-A11D-A78FDBE8D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BE"/>
              <a:t>WiFi</a:t>
            </a:r>
          </a:p>
        </p:txBody>
      </p:sp>
      <p:pic>
        <p:nvPicPr>
          <p:cNvPr id="35842" name="Espace réservé du contenu 3">
            <a:extLst>
              <a:ext uri="{FF2B5EF4-FFF2-40B4-BE49-F238E27FC236}">
                <a16:creationId xmlns:a16="http://schemas.microsoft.com/office/drawing/2014/main" id="{29928C25-90FD-6249-8722-46498DD4B5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8" r="-18668"/>
          <a:stretch>
            <a:fillRect/>
          </a:stretch>
        </p:blipFill>
        <p:spPr/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FF448CB-742C-7B4F-AB40-4C0EABDA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694238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4200">
                <a:solidFill>
                  <a:srgbClr val="000000"/>
                </a:solidFill>
              </a:rPr>
              <a:t>802.11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758AFA3-577A-F646-9A29-CD306822AB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4900" y="4999038"/>
            <a:ext cx="1317625" cy="25241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1E79299-3187-AB46-89E2-970B76C9F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137025"/>
            <a:ext cx="1870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4200">
                <a:solidFill>
                  <a:srgbClr val="000000"/>
                </a:solidFill>
              </a:rPr>
              <a:t>802.11b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321CAC2-EC81-F04E-B5BE-93C4E4E0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479800"/>
            <a:ext cx="18303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4200">
                <a:solidFill>
                  <a:srgbClr val="000000"/>
                </a:solidFill>
              </a:rPr>
              <a:t>802.11a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8417665-8A92-814D-9B66-C6AE6A2592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74900" y="4543425"/>
            <a:ext cx="1590675" cy="20161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AEC4A2E-EC92-E740-BD22-A9AA7EF123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5363" y="3784600"/>
            <a:ext cx="1590675" cy="3524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AF640A45-AE71-8D40-9CAF-51BDD818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1606550"/>
            <a:ext cx="18303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4200">
                <a:solidFill>
                  <a:srgbClr val="000000"/>
                </a:solidFill>
              </a:rPr>
              <a:t>802.11g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77506ED-B051-A54A-A716-23E6237351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5563" y="2112963"/>
            <a:ext cx="1917700" cy="192405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B6EBAF02-B253-B448-8595-0E6E4237F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1555750"/>
            <a:ext cx="1870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4200">
                <a:solidFill>
                  <a:srgbClr val="000000"/>
                </a:solidFill>
              </a:rPr>
              <a:t>802.11n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F7EDA23-B5E8-174B-BBF4-01F9031A59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99025" y="2011363"/>
            <a:ext cx="603250" cy="121602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94D1C71-E207-A44B-B43B-9CC4B60F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1606550"/>
            <a:ext cx="2066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4200">
                <a:solidFill>
                  <a:srgbClr val="000000"/>
                </a:solidFill>
              </a:rPr>
              <a:t>802.11ac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6E6F8AC-8B6A-3D46-9DFB-BC083BE3E8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05525" y="2163763"/>
            <a:ext cx="822325" cy="201612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>
            <a:extLst>
              <a:ext uri="{FF2B5EF4-FFF2-40B4-BE49-F238E27FC236}">
                <a16:creationId xmlns:a16="http://schemas.microsoft.com/office/drawing/2014/main" id="{C4AAE1D2-B081-9548-B344-FFB9DB066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BE"/>
              <a:t>Cellular networks</a:t>
            </a:r>
          </a:p>
        </p:txBody>
      </p:sp>
      <p:sp>
        <p:nvSpPr>
          <p:cNvPr id="36866" name="Espace réservé du contenu 2">
            <a:extLst>
              <a:ext uri="{FF2B5EF4-FFF2-40B4-BE49-F238E27FC236}">
                <a16:creationId xmlns:a16="http://schemas.microsoft.com/office/drawing/2014/main" id="{028D07F0-48D7-2F4F-AD28-7B2727C73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9325" y="2314575"/>
            <a:ext cx="7970838" cy="4019550"/>
          </a:xfrm>
        </p:spPr>
        <p:txBody>
          <a:bodyPr/>
          <a:lstStyle/>
          <a:p>
            <a:r>
              <a:rPr lang="en-GB" altLang="en-BE"/>
              <a:t>2G </a:t>
            </a:r>
          </a:p>
          <a:p>
            <a:pPr lvl="1"/>
            <a:r>
              <a:rPr lang="en-GB" altLang="en-BE"/>
              <a:t>14.4 Kbps, GPRS: 56.6 Kbps, </a:t>
            </a:r>
            <a:br>
              <a:rPr lang="en-GB" altLang="en-BE"/>
            </a:br>
            <a:r>
              <a:rPr lang="en-GB" altLang="en-BE"/>
              <a:t>EDGE: 236 Kbps</a:t>
            </a:r>
          </a:p>
          <a:p>
            <a:r>
              <a:rPr lang="en-GB" altLang="en-BE"/>
              <a:t>3G </a:t>
            </a:r>
          </a:p>
          <a:p>
            <a:pPr lvl="1"/>
            <a:r>
              <a:rPr lang="en-GB" altLang="en-BE"/>
              <a:t>2, 3, 14 Mbps</a:t>
            </a:r>
          </a:p>
          <a:p>
            <a:r>
              <a:rPr lang="en-GB" altLang="en-BE"/>
              <a:t>4G</a:t>
            </a:r>
          </a:p>
          <a:p>
            <a:pPr lvl="1"/>
            <a:r>
              <a:rPr lang="en-GB" altLang="en-BE"/>
              <a:t>HSPA: 14, 42 Mbps, LTE : 173, 326 Mbps</a:t>
            </a:r>
          </a:p>
          <a:p>
            <a:endParaRPr lang="en-GB" altLang="en-BE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4C3A86B-6A0E-774C-9D85-592F437E2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550" y="6202363"/>
            <a:ext cx="75707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1300">
                <a:solidFill>
                  <a:srgbClr val="000000"/>
                </a:solidFill>
              </a:rPr>
              <a:t>https://en.wikipedia.org/wiki/List_of_device_bit_rates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BE" sz="1300">
                <a:solidFill>
                  <a:srgbClr val="000000"/>
                </a:solidFill>
              </a:rPr>
              <a:t>http://www.netmanias.com/en/post/korea_ict_news/7591/korea-lte-mp-tcp-wi-fi/kt-s-giga-lte-world-s-first-commercial-wireless-1-giga-3-band-ca-giga-wifi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707B64-1A3A-134B-92CE-0D451E1DE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504950"/>
            <a:ext cx="35020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960E9751-FCCC-9143-8177-B6D92098F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The physical layer</a:t>
            </a: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D3BBBD9-1542-7648-86C7-F6E2EEE70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050" eaLnBrk="1" hangingPunct="1"/>
            <a:r>
              <a:rPr lang="en-US" altLang="en-BE"/>
              <a:t>Transmitting bits over a wire</a:t>
            </a:r>
          </a:p>
          <a:p>
            <a:pPr marL="654050" eaLnBrk="1" hangingPunct="1"/>
            <a:r>
              <a:rPr lang="en-US" altLang="en-BE"/>
              <a:t>Time sequence diagram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7BE3A-DF0A-9EDA-18D2-14A0D85C6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56E97-46F0-8B04-864D-E1925E80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Networking blog</a:t>
            </a:r>
          </a:p>
        </p:txBody>
      </p:sp>
      <p:pic>
        <p:nvPicPr>
          <p:cNvPr id="5" name="Espace réservé du contenu 4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1BFE2C08-8D37-4E7E-DA54-F922D96D5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468" y="1628800"/>
            <a:ext cx="5639063" cy="458522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DC0843-1BD1-1A03-2769-64304BB9B86E}"/>
              </a:ext>
            </a:extLst>
          </p:cNvPr>
          <p:cNvSpPr txBox="1"/>
          <p:nvPr/>
        </p:nvSpPr>
        <p:spPr>
          <a:xfrm>
            <a:off x="2000672" y="6142305"/>
            <a:ext cx="625806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https://</a:t>
            </a:r>
            <a:r>
              <a:rPr lang="fr-FR" err="1"/>
              <a:t>blog.computer-networking.info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62227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2276872"/>
            <a:ext cx="8522716" cy="3687366"/>
          </a:xfrm>
        </p:spPr>
        <p:txBody>
          <a:bodyPr/>
          <a:lstStyle/>
          <a:p>
            <a:r>
              <a:rPr lang="en-GB"/>
              <a:t>What are the types of errors that can affect the transmission of bits on a wire or radio link ?</a:t>
            </a:r>
          </a:p>
          <a:p>
            <a:pPr lvl="1"/>
            <a:r>
              <a:rPr lang="en-GB"/>
              <a:t>Bit error, 0 replaced by 1 (and reverse)</a:t>
            </a:r>
          </a:p>
          <a:p>
            <a:pPr lvl="1"/>
            <a:r>
              <a:rPr lang="en-GB"/>
              <a:t>Creation of bits (receiver receives more bits than those sent by sender)</a:t>
            </a:r>
          </a:p>
          <a:p>
            <a:pPr lvl="1"/>
            <a:r>
              <a:rPr lang="en-GB"/>
              <a:t>Loss of bits (receiver receives fewer bits than those sent by sender)</a:t>
            </a:r>
          </a:p>
          <a:p>
            <a:pPr lvl="1"/>
            <a:endParaRPr lang="en-BE"/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136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917B087C-7A5B-1140-B685-5992B7984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The physical layer service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47E4768-67E5-F842-805A-08151AC9B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4027488"/>
            <a:ext cx="7972425" cy="1936750"/>
          </a:xfrm>
        </p:spPr>
        <p:txBody>
          <a:bodyPr/>
          <a:lstStyle/>
          <a:p>
            <a:pPr marL="981075" lvl="1" eaLnBrk="1" hangingPunct="1"/>
            <a:r>
              <a:rPr lang="en-US" altLang="en-BE"/>
              <a:t>unreliable service</a:t>
            </a:r>
          </a:p>
          <a:p>
            <a:pPr marL="1308100" lvl="2" eaLnBrk="1" hangingPunct="1"/>
            <a:r>
              <a:rPr lang="en-US" altLang="en-BE"/>
              <a:t>transmission errors</a:t>
            </a: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6F87E8C2-8213-2443-BA8B-306512077DB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693988"/>
            <a:ext cx="1701800" cy="439737"/>
            <a:chOff x="0" y="0"/>
            <a:chExt cx="1408" cy="394"/>
          </a:xfrm>
        </p:grpSpPr>
        <p:sp>
          <p:nvSpPr>
            <p:cNvPr id="38932" name="AutoShape 4">
              <a:extLst>
                <a:ext uri="{FF2B5EF4-FFF2-40B4-BE49-F238E27FC236}">
                  <a16:creationId xmlns:a16="http://schemas.microsoft.com/office/drawing/2014/main" id="{2E11465E-9E2B-3E4F-AB64-29829C3A5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394"/>
            </a:xfrm>
            <a:prstGeom prst="roundRect">
              <a:avLst>
                <a:gd name="adj" fmla="val 24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BE">
                <a:solidFill>
                  <a:srgbClr val="000000"/>
                </a:solidFill>
              </a:endParaRPr>
            </a:p>
          </p:txBody>
        </p:sp>
        <p:sp>
          <p:nvSpPr>
            <p:cNvPr id="38933" name="Rectangle 5">
              <a:extLst>
                <a:ext uri="{FF2B5EF4-FFF2-40B4-BE49-F238E27FC236}">
                  <a16:creationId xmlns:a16="http://schemas.microsoft.com/office/drawing/2014/main" id="{254231B6-9E05-2A4C-9D95-3E61150E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5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Physical layer</a:t>
              </a:r>
            </a:p>
          </p:txBody>
        </p:sp>
      </p:grpSp>
      <p:grpSp>
        <p:nvGrpSpPr>
          <p:cNvPr id="38916" name="Group 6">
            <a:extLst>
              <a:ext uri="{FF2B5EF4-FFF2-40B4-BE49-F238E27FC236}">
                <a16:creationId xmlns:a16="http://schemas.microsoft.com/office/drawing/2014/main" id="{92624174-7B2E-0D45-8D34-D13F8DAF9DA6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2693988"/>
            <a:ext cx="1701800" cy="439737"/>
            <a:chOff x="0" y="0"/>
            <a:chExt cx="1408" cy="394"/>
          </a:xfrm>
        </p:grpSpPr>
        <p:sp>
          <p:nvSpPr>
            <p:cNvPr id="38930" name="AutoShape 7">
              <a:extLst>
                <a:ext uri="{FF2B5EF4-FFF2-40B4-BE49-F238E27FC236}">
                  <a16:creationId xmlns:a16="http://schemas.microsoft.com/office/drawing/2014/main" id="{08D326C6-F8F0-F549-96A0-071B924A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0"/>
              <a:ext cx="1406" cy="394"/>
            </a:xfrm>
            <a:prstGeom prst="roundRect">
              <a:avLst>
                <a:gd name="adj" fmla="val 24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BE">
                <a:solidFill>
                  <a:srgbClr val="000000"/>
                </a:solidFill>
              </a:endParaRPr>
            </a:p>
          </p:txBody>
        </p:sp>
        <p:sp>
          <p:nvSpPr>
            <p:cNvPr id="38931" name="Rectangle 8">
              <a:extLst>
                <a:ext uri="{FF2B5EF4-FFF2-40B4-BE49-F238E27FC236}">
                  <a16:creationId xmlns:a16="http://schemas.microsoft.com/office/drawing/2014/main" id="{D23F4544-5768-4C41-B0E1-D23E34F1D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01"/>
              <a:ext cx="14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5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Physical layer</a:t>
              </a:r>
            </a:p>
          </p:txBody>
        </p:sp>
      </p:grpSp>
      <p:sp>
        <p:nvSpPr>
          <p:cNvPr id="38917" name="AutoShape 9">
            <a:extLst>
              <a:ext uri="{FF2B5EF4-FFF2-40B4-BE49-F238E27FC236}">
                <a16:creationId xmlns:a16="http://schemas.microsoft.com/office/drawing/2014/main" id="{FE168BC9-DA63-EE46-8558-12D13F059347}"/>
              </a:ext>
            </a:extLst>
          </p:cNvPr>
          <p:cNvSpPr>
            <a:spLocks/>
          </p:cNvSpPr>
          <p:nvPr/>
        </p:nvSpPr>
        <p:spPr bwMode="auto">
          <a:xfrm>
            <a:off x="2722563" y="3133725"/>
            <a:ext cx="4183062" cy="134938"/>
          </a:xfrm>
          <a:prstGeom prst="roundRect">
            <a:avLst>
              <a:gd name="adj" fmla="val 819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BE">
              <a:solidFill>
                <a:srgbClr val="000000"/>
              </a:solidFill>
            </a:endParaRPr>
          </a:p>
        </p:txBody>
      </p:sp>
      <p:sp>
        <p:nvSpPr>
          <p:cNvPr id="38918" name="Line 10">
            <a:extLst>
              <a:ext uri="{FF2B5EF4-FFF2-40B4-BE49-F238E27FC236}">
                <a16:creationId xmlns:a16="http://schemas.microsoft.com/office/drawing/2014/main" id="{0419FED5-23B2-2243-86E9-A35F25899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8513" y="3249613"/>
            <a:ext cx="635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19" name="Rectangle 11">
            <a:extLst>
              <a:ext uri="{FF2B5EF4-FFF2-40B4-BE49-F238E27FC236}">
                <a16:creationId xmlns:a16="http://schemas.microsoft.com/office/drawing/2014/main" id="{4C733CD0-D4EB-B74C-9AC0-A98B2F99BA60}"/>
              </a:ext>
            </a:extLst>
          </p:cNvPr>
          <p:cNvSpPr>
            <a:spLocks/>
          </p:cNvSpPr>
          <p:nvPr/>
        </p:nvSpPr>
        <p:spPr bwMode="auto">
          <a:xfrm>
            <a:off x="4162425" y="3562350"/>
            <a:ext cx="25860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5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Physical transmission medium</a:t>
            </a:r>
          </a:p>
        </p:txBody>
      </p:sp>
      <p:sp>
        <p:nvSpPr>
          <p:cNvPr id="38920" name="Line 12">
            <a:extLst>
              <a:ext uri="{FF2B5EF4-FFF2-40B4-BE49-F238E27FC236}">
                <a16:creationId xmlns:a16="http://schemas.microsoft.com/office/drawing/2014/main" id="{99FECE74-FE15-2446-AEDB-72F55FFD671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905000" y="2317750"/>
            <a:ext cx="1588" cy="3778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1" name="Line 13">
            <a:extLst>
              <a:ext uri="{FF2B5EF4-FFF2-40B4-BE49-F238E27FC236}">
                <a16:creationId xmlns:a16="http://schemas.microsoft.com/office/drawing/2014/main" id="{A8FF2D98-49EC-0C46-A343-455928C4D7C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605213" y="2317750"/>
            <a:ext cx="1587" cy="3778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2" name="Line 14">
            <a:extLst>
              <a:ext uri="{FF2B5EF4-FFF2-40B4-BE49-F238E27FC236}">
                <a16:creationId xmlns:a16="http://schemas.microsoft.com/office/drawing/2014/main" id="{507F0AC4-3ABB-244F-8DA6-5CFF2627334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453188" y="2317750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sp>
        <p:nvSpPr>
          <p:cNvPr id="38923" name="Line 15">
            <a:extLst>
              <a:ext uri="{FF2B5EF4-FFF2-40B4-BE49-F238E27FC236}">
                <a16:creationId xmlns:a16="http://schemas.microsoft.com/office/drawing/2014/main" id="{27570A60-4A77-1C4F-AD96-93E0F4438C1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8153400" y="2317750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en-BE"/>
          </a:p>
        </p:txBody>
      </p:sp>
      <p:grpSp>
        <p:nvGrpSpPr>
          <p:cNvPr id="28688" name="Group 16">
            <a:extLst>
              <a:ext uri="{FF2B5EF4-FFF2-40B4-BE49-F238E27FC236}">
                <a16:creationId xmlns:a16="http://schemas.microsoft.com/office/drawing/2014/main" id="{FE8E54BA-AEF8-BD4E-9025-288295CE732B}"/>
              </a:ext>
            </a:extLst>
          </p:cNvPr>
          <p:cNvGrpSpPr>
            <a:grpSpLocks/>
          </p:cNvGrpSpPr>
          <p:nvPr/>
        </p:nvGrpSpPr>
        <p:grpSpPr bwMode="auto">
          <a:xfrm>
            <a:off x="3684588" y="2601913"/>
            <a:ext cx="2767012" cy="249237"/>
            <a:chOff x="0" y="0"/>
            <a:chExt cx="2288" cy="223"/>
          </a:xfrm>
        </p:grpSpPr>
        <p:sp>
          <p:nvSpPr>
            <p:cNvPr id="38926" name="Line 17">
              <a:extLst>
                <a:ext uri="{FF2B5EF4-FFF2-40B4-BE49-F238E27FC236}">
                  <a16:creationId xmlns:a16="http://schemas.microsoft.com/office/drawing/2014/main" id="{57993646-8FF4-8C47-8286-4D068AC4D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6"/>
              <a:ext cx="22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38927" name="Group 18">
              <a:extLst>
                <a:ext uri="{FF2B5EF4-FFF2-40B4-BE49-F238E27FC236}">
                  <a16:creationId xmlns:a16="http://schemas.microsoft.com/office/drawing/2014/main" id="{B6EA3AC5-6086-A941-9634-48C0B414F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5" y="0"/>
              <a:ext cx="346" cy="223"/>
              <a:chOff x="0" y="0"/>
              <a:chExt cx="346" cy="223"/>
            </a:xfrm>
          </p:grpSpPr>
          <p:sp>
            <p:nvSpPr>
              <p:cNvPr id="38928" name="Rectangle 19">
                <a:extLst>
                  <a:ext uri="{FF2B5EF4-FFF2-40B4-BE49-F238E27FC236}">
                    <a16:creationId xmlns:a16="http://schemas.microsoft.com/office/drawing/2014/main" id="{1E768ACE-59E2-4949-83B2-77E2614E4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46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BE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9" name="Rectangle 20">
                <a:extLst>
                  <a:ext uri="{FF2B5EF4-FFF2-40B4-BE49-F238E27FC236}">
                    <a16:creationId xmlns:a16="http://schemas.microsoft.com/office/drawing/2014/main" id="{EF01F85E-3B7F-5A44-923C-A09793FC1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18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BE" sz="1800"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Bits</a:t>
                </a:r>
              </a:p>
            </p:txBody>
          </p:sp>
        </p:grpSp>
      </p:grpSp>
      <p:sp>
        <p:nvSpPr>
          <p:cNvPr id="28693" name="Rectangle 21">
            <a:extLst>
              <a:ext uri="{FF2B5EF4-FFF2-40B4-BE49-F238E27FC236}">
                <a16:creationId xmlns:a16="http://schemas.microsoft.com/office/drawing/2014/main" id="{46A8C83A-36E3-3F4C-9686-7B8B87F39B66}"/>
              </a:ext>
            </a:extLst>
          </p:cNvPr>
          <p:cNvSpPr>
            <a:spLocks/>
          </p:cNvSpPr>
          <p:nvPr/>
        </p:nvSpPr>
        <p:spPr bwMode="auto">
          <a:xfrm>
            <a:off x="3627438" y="2786063"/>
            <a:ext cx="27955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9935" bIns="0"/>
          <a:lstStyle>
            <a:lvl1pPr marL="28575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300"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rPr>
              <a:t>010100010100010101001010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BE9F-F417-F34C-A8F7-7EB721CF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Time sequence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6B8-3633-7142-A447-F8D234C8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represent the operation of the physical layer ?</a:t>
            </a: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endParaRPr lang="en-B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AA9A3E-A696-4C40-80A0-D346F941660F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3400768"/>
            <a:ext cx="5810250" cy="2678112"/>
            <a:chOff x="0" y="0"/>
            <a:chExt cx="4805" cy="2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7A5ADE-60DD-AD43-BE99-DAE1E0B14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0"/>
              <a:ext cx="1670" cy="2400"/>
              <a:chOff x="0" y="0"/>
              <a:chExt cx="1670" cy="2400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02C85E0D-4A6A-2146-9BEE-BDC3A7E88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23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D7201299-C4C9-0D4D-A723-D306588FF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14"/>
                <a:ext cx="1" cy="23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E83B9A6C-BD63-E243-8205-8024078A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"/>
              <a:ext cx="48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                                                                                    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77F93-2B8F-9646-902F-1EB955267096}"/>
              </a:ext>
            </a:extLst>
          </p:cNvPr>
          <p:cNvGrpSpPr>
            <a:grpSpLocks/>
          </p:cNvGrpSpPr>
          <p:nvPr/>
        </p:nvGrpSpPr>
        <p:grpSpPr bwMode="auto">
          <a:xfrm>
            <a:off x="1284288" y="3843680"/>
            <a:ext cx="6924675" cy="861366"/>
            <a:chOff x="0" y="0"/>
            <a:chExt cx="5726" cy="771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1E73A0E-9F38-3E4C-9C95-84465B93D1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42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43F178-0902-E940-A932-0ED7A79B5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A745C09-63F3-1D4D-B657-29ACE3F96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3BEE805-E50C-1D46-9975-3DA1D538C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9E39DC-37CF-2A45-9363-2938BB0B1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87"/>
              <a:ext cx="133" cy="234"/>
              <a:chOff x="0" y="0"/>
              <a:chExt cx="133" cy="234"/>
            </a:xfrm>
          </p:grpSpPr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CE0CDC2-6AC4-3E48-9C31-42B1AED82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3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BE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33ADA121-A1E0-484E-99B9-336190B79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" y="21"/>
                <a:ext cx="10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BE" sz="1800">
                    <a:solidFill>
                      <a:srgbClr val="0070C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0</a:t>
                </a:r>
              </a:p>
            </p:txBody>
          </p:sp>
        </p:grp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AF9548F-CD51-5346-805A-705D11AD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1DD21A-F6FA-964C-B8B3-E8489B654751}"/>
              </a:ext>
            </a:extLst>
          </p:cNvPr>
          <p:cNvGrpSpPr>
            <a:grpSpLocks/>
          </p:cNvGrpSpPr>
          <p:nvPr/>
        </p:nvGrpSpPr>
        <p:grpSpPr bwMode="auto">
          <a:xfrm>
            <a:off x="1273175" y="4364380"/>
            <a:ext cx="6924675" cy="860898"/>
            <a:chOff x="0" y="0"/>
            <a:chExt cx="5726" cy="772"/>
          </a:xfrm>
        </p:grpSpPr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998DF9BD-1257-AF48-B4DE-727C59ECF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1" y="86"/>
              <a:ext cx="92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CF44E9-9E33-2848-9882-119BD871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50046585-4EBA-EA4A-A7A1-0B78103C3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6B2671CA-CFF9-0E46-B80B-D0A80F4CD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A4A9B71B-A715-0E41-ACA2-849D90965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87"/>
              <a:ext cx="1020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BE">
                <a:solidFill>
                  <a:srgbClr val="000000"/>
                </a:solidFill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4C4A1EC6-AADC-C343-97B9-177A305AA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39967B-8A29-844A-90A4-950F64808BA0}"/>
              </a:ext>
            </a:extLst>
          </p:cNvPr>
          <p:cNvGrpSpPr>
            <a:grpSpLocks/>
          </p:cNvGrpSpPr>
          <p:nvPr/>
        </p:nvGrpSpPr>
        <p:grpSpPr bwMode="auto">
          <a:xfrm>
            <a:off x="1273175" y="4935880"/>
            <a:ext cx="6924068" cy="860898"/>
            <a:chOff x="0" y="0"/>
            <a:chExt cx="5726" cy="772"/>
          </a:xfrm>
        </p:grpSpPr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E1EFC1E5-CAE9-EF4C-BAD4-3A00BC2EFD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90" y="87"/>
              <a:ext cx="91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FDC58C-8D89-6C49-BD2A-2C75056A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7AEECB8C-DCFB-9F43-8AFE-1E7F1173D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E7D47765-DA12-B64A-ADD1-FA7E4EE90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9F8D48DB-3712-E944-81B8-C92C99CC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98"/>
              <a:ext cx="1014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BE">
                <a:solidFill>
                  <a:srgbClr val="000000"/>
                </a:solidFill>
              </a:endParaRPr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5E7C3556-A96E-9449-9E8B-E02AFBEE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36" name="Rectangle 15">
            <a:extLst>
              <a:ext uri="{FF2B5EF4-FFF2-40B4-BE49-F238E27FC236}">
                <a16:creationId xmlns:a16="http://schemas.microsoft.com/office/drawing/2014/main" id="{4CFF21F0-1A17-6A49-9727-ADC219C5C1ED}"/>
              </a:ext>
            </a:extLst>
          </p:cNvPr>
          <p:cNvSpPr>
            <a:spLocks/>
          </p:cNvSpPr>
          <p:nvPr/>
        </p:nvSpPr>
        <p:spPr bwMode="auto">
          <a:xfrm>
            <a:off x="4824810" y="4538769"/>
            <a:ext cx="128190" cy="2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>
                <a:solidFill>
                  <a:srgbClr val="0070C0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1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DCBC0829-EB0D-F549-A2ED-EE2D029F80CE}"/>
              </a:ext>
            </a:extLst>
          </p:cNvPr>
          <p:cNvSpPr>
            <a:spLocks/>
          </p:cNvSpPr>
          <p:nvPr/>
        </p:nvSpPr>
        <p:spPr bwMode="auto">
          <a:xfrm>
            <a:off x="4897151" y="5113200"/>
            <a:ext cx="128190" cy="2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>
                <a:solidFill>
                  <a:srgbClr val="0070C0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6330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BE9F-F417-F34C-A8F7-7EB721CF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Time sequence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6B8-3633-7142-A447-F8D234C8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represent the unreliablity of the physical layer ?</a:t>
            </a: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endParaRPr lang="en-B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AA9A3E-A696-4C40-80A0-D346F941660F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3400768"/>
            <a:ext cx="5810250" cy="2678112"/>
            <a:chOff x="0" y="0"/>
            <a:chExt cx="4805" cy="2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7A5ADE-60DD-AD43-BE99-DAE1E0B14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0"/>
              <a:ext cx="1670" cy="2400"/>
              <a:chOff x="0" y="0"/>
              <a:chExt cx="1670" cy="2400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02C85E0D-4A6A-2146-9BEE-BDC3A7E88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23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D7201299-C4C9-0D4D-A723-D306588FF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14"/>
                <a:ext cx="1" cy="23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E83B9A6C-BD63-E243-8205-8024078A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"/>
              <a:ext cx="48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                                                                                    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77F93-2B8F-9646-902F-1EB955267096}"/>
              </a:ext>
            </a:extLst>
          </p:cNvPr>
          <p:cNvGrpSpPr>
            <a:grpSpLocks/>
          </p:cNvGrpSpPr>
          <p:nvPr/>
        </p:nvGrpSpPr>
        <p:grpSpPr bwMode="auto">
          <a:xfrm>
            <a:off x="1284288" y="3843680"/>
            <a:ext cx="6924675" cy="861366"/>
            <a:chOff x="0" y="0"/>
            <a:chExt cx="5726" cy="771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1E73A0E-9F38-3E4C-9C95-84465B93D1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42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43F178-0902-E940-A932-0ED7A79B5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A745C09-63F3-1D4D-B657-29ACE3F96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3BEE805-E50C-1D46-9975-3DA1D538C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9E39DC-37CF-2A45-9363-2938BB0B1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87"/>
              <a:ext cx="133" cy="234"/>
              <a:chOff x="0" y="0"/>
              <a:chExt cx="133" cy="234"/>
            </a:xfrm>
          </p:grpSpPr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CE0CDC2-6AC4-3E48-9C31-42B1AED82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3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BE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33ADA121-A1E0-484E-99B9-336190B79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" y="21"/>
                <a:ext cx="10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BE" sz="1800">
                    <a:solidFill>
                      <a:srgbClr val="0070C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0</a:t>
                </a:r>
              </a:p>
            </p:txBody>
          </p:sp>
        </p:grp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AF9548F-CD51-5346-805A-705D11AD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1DD21A-F6FA-964C-B8B3-E8489B654751}"/>
              </a:ext>
            </a:extLst>
          </p:cNvPr>
          <p:cNvGrpSpPr>
            <a:grpSpLocks/>
          </p:cNvGrpSpPr>
          <p:nvPr/>
        </p:nvGrpSpPr>
        <p:grpSpPr bwMode="auto">
          <a:xfrm>
            <a:off x="1273175" y="4364380"/>
            <a:ext cx="6924675" cy="860898"/>
            <a:chOff x="0" y="0"/>
            <a:chExt cx="5726" cy="772"/>
          </a:xfrm>
        </p:grpSpPr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998DF9BD-1257-AF48-B4DE-727C59ECF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1" y="86"/>
              <a:ext cx="92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CF44E9-9E33-2848-9882-119BD871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50046585-4EBA-EA4A-A7A1-0B78103C38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6B2671CA-CFF9-0E46-B80B-D0A80F4CD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A4A9B71B-A715-0E41-ACA2-849D90965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87"/>
              <a:ext cx="1020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BE">
                <a:solidFill>
                  <a:srgbClr val="000000"/>
                </a:solidFill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4C4A1EC6-AADC-C343-97B9-177A305AA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FF0000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39967B-8A29-844A-90A4-950F64808BA0}"/>
              </a:ext>
            </a:extLst>
          </p:cNvPr>
          <p:cNvGrpSpPr>
            <a:grpSpLocks/>
          </p:cNvGrpSpPr>
          <p:nvPr/>
        </p:nvGrpSpPr>
        <p:grpSpPr bwMode="auto">
          <a:xfrm>
            <a:off x="1273175" y="4935880"/>
            <a:ext cx="6924068" cy="860898"/>
            <a:chOff x="0" y="0"/>
            <a:chExt cx="5726" cy="772"/>
          </a:xfrm>
        </p:grpSpPr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E1EFC1E5-CAE9-EF4C-BAD4-3A00BC2EFD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90" y="87"/>
              <a:ext cx="91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FDC58C-8D89-6C49-BD2A-2C75056A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7AEECB8C-DCFB-9F43-8AFE-1E7F1173D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E7D47765-DA12-B64A-ADD1-FA7E4EE90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9F8D48DB-3712-E944-81B8-C92C99CC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98"/>
              <a:ext cx="1014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BE">
                <a:solidFill>
                  <a:srgbClr val="000000"/>
                </a:solidFill>
              </a:endParaRPr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5E7C3556-A96E-9449-9E8B-E02AFBEE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36" name="Rectangle 15">
            <a:extLst>
              <a:ext uri="{FF2B5EF4-FFF2-40B4-BE49-F238E27FC236}">
                <a16:creationId xmlns:a16="http://schemas.microsoft.com/office/drawing/2014/main" id="{4CFF21F0-1A17-6A49-9727-ADC219C5C1ED}"/>
              </a:ext>
            </a:extLst>
          </p:cNvPr>
          <p:cNvSpPr>
            <a:spLocks/>
          </p:cNvSpPr>
          <p:nvPr/>
        </p:nvSpPr>
        <p:spPr bwMode="auto">
          <a:xfrm>
            <a:off x="4824810" y="4538769"/>
            <a:ext cx="128190" cy="2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0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DCBC0829-EB0D-F549-A2ED-EE2D029F80CE}"/>
              </a:ext>
            </a:extLst>
          </p:cNvPr>
          <p:cNvSpPr>
            <a:spLocks/>
          </p:cNvSpPr>
          <p:nvPr/>
        </p:nvSpPr>
        <p:spPr bwMode="auto">
          <a:xfrm>
            <a:off x="4897151" y="5113200"/>
            <a:ext cx="128190" cy="2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>
                <a:solidFill>
                  <a:srgbClr val="0070C0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584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BE9F-F417-F34C-A8F7-7EB721CF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Time sequence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6B8-3633-7142-A447-F8D234C8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represent the fact that the physical layer can loose bits ?</a:t>
            </a: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endParaRPr lang="en-B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AA9A3E-A696-4C40-80A0-D346F941660F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3400768"/>
            <a:ext cx="5810250" cy="2678112"/>
            <a:chOff x="0" y="0"/>
            <a:chExt cx="4805" cy="2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7A5ADE-60DD-AD43-BE99-DAE1E0B14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0"/>
              <a:ext cx="1670" cy="2400"/>
              <a:chOff x="0" y="0"/>
              <a:chExt cx="1670" cy="2400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02C85E0D-4A6A-2146-9BEE-BDC3A7E88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23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D7201299-C4C9-0D4D-A723-D306588FF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14"/>
                <a:ext cx="1" cy="23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E83B9A6C-BD63-E243-8205-8024078A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"/>
              <a:ext cx="48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                                                                                    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77F93-2B8F-9646-902F-1EB955267096}"/>
              </a:ext>
            </a:extLst>
          </p:cNvPr>
          <p:cNvGrpSpPr>
            <a:grpSpLocks/>
          </p:cNvGrpSpPr>
          <p:nvPr/>
        </p:nvGrpSpPr>
        <p:grpSpPr bwMode="auto">
          <a:xfrm>
            <a:off x="1284288" y="3843680"/>
            <a:ext cx="6924675" cy="861366"/>
            <a:chOff x="0" y="0"/>
            <a:chExt cx="5726" cy="771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1E73A0E-9F38-3E4C-9C95-84465B93D1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6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43F178-0902-E940-A932-0ED7A79B5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A745C09-63F3-1D4D-B657-29ACE3F96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3BEE805-E50C-1D46-9975-3DA1D538C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9E39DC-37CF-2A45-9363-2938BB0B1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87"/>
              <a:ext cx="133" cy="234"/>
              <a:chOff x="0" y="0"/>
              <a:chExt cx="133" cy="234"/>
            </a:xfrm>
          </p:grpSpPr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CE0CDC2-6AC4-3E48-9C31-42B1AED82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3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BE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33ADA121-A1E0-484E-99B9-336190B79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" y="21"/>
                <a:ext cx="10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BE" sz="1800">
                    <a:solidFill>
                      <a:srgbClr val="0070C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0</a:t>
                </a:r>
              </a:p>
            </p:txBody>
          </p:sp>
        </p:grp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AF9548F-CD51-5346-805A-705D11AD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19" name="Line 18">
            <a:extLst>
              <a:ext uri="{FF2B5EF4-FFF2-40B4-BE49-F238E27FC236}">
                <a16:creationId xmlns:a16="http://schemas.microsoft.com/office/drawing/2014/main" id="{998DF9BD-1257-AF48-B4DE-727C59ECF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0676" y="4460283"/>
            <a:ext cx="1116220" cy="11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CF44E9-9E33-2848-9882-119BD871F541}"/>
              </a:ext>
            </a:extLst>
          </p:cNvPr>
          <p:cNvSpPr>
            <a:spLocks/>
          </p:cNvSpPr>
          <p:nvPr/>
        </p:nvSpPr>
        <p:spPr bwMode="auto">
          <a:xfrm>
            <a:off x="1273175" y="4364380"/>
            <a:ext cx="1603583" cy="23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Data.request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1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A4A9B71B-A715-0E41-ACA2-849D90965531}"/>
              </a:ext>
            </a:extLst>
          </p:cNvPr>
          <p:cNvSpPr>
            <a:spLocks/>
          </p:cNvSpPr>
          <p:nvPr/>
        </p:nvSpPr>
        <p:spPr bwMode="auto">
          <a:xfrm>
            <a:off x="4725838" y="4461398"/>
            <a:ext cx="1233526" cy="248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BE">
              <a:solidFill>
                <a:srgbClr val="00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39967B-8A29-844A-90A4-950F64808BA0}"/>
              </a:ext>
            </a:extLst>
          </p:cNvPr>
          <p:cNvGrpSpPr>
            <a:grpSpLocks/>
          </p:cNvGrpSpPr>
          <p:nvPr/>
        </p:nvGrpSpPr>
        <p:grpSpPr bwMode="auto">
          <a:xfrm>
            <a:off x="1273175" y="4935880"/>
            <a:ext cx="6924068" cy="860898"/>
            <a:chOff x="0" y="0"/>
            <a:chExt cx="5726" cy="772"/>
          </a:xfrm>
        </p:grpSpPr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E1EFC1E5-CAE9-EF4C-BAD4-3A00BC2EFD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90" y="87"/>
              <a:ext cx="91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FDC58C-8D89-6C49-BD2A-2C75056A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7AEECB8C-DCFB-9F43-8AFE-1E7F1173D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E7D47765-DA12-B64A-ADD1-FA7E4EE90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9F8D48DB-3712-E944-81B8-C92C99CC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98"/>
              <a:ext cx="1014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BE">
                <a:solidFill>
                  <a:srgbClr val="000000"/>
                </a:solidFill>
              </a:endParaRPr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5E7C3556-A96E-9449-9E8B-E02AFBEE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37" name="Rectangle 15">
            <a:extLst>
              <a:ext uri="{FF2B5EF4-FFF2-40B4-BE49-F238E27FC236}">
                <a16:creationId xmlns:a16="http://schemas.microsoft.com/office/drawing/2014/main" id="{DCBC0829-EB0D-F549-A2ED-EE2D029F80CE}"/>
              </a:ext>
            </a:extLst>
          </p:cNvPr>
          <p:cNvSpPr>
            <a:spLocks/>
          </p:cNvSpPr>
          <p:nvPr/>
        </p:nvSpPr>
        <p:spPr bwMode="auto">
          <a:xfrm>
            <a:off x="4897151" y="5113200"/>
            <a:ext cx="128190" cy="2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>
                <a:solidFill>
                  <a:srgbClr val="0070C0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5509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BE9F-F417-F34C-A8F7-7EB721CF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Time sequence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6B8-3633-7142-A447-F8D234C85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represent the fact that the physical layer can create bits ?</a:t>
            </a: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endParaRPr lang="en-B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AA9A3E-A696-4C40-80A0-D346F941660F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3400768"/>
            <a:ext cx="5810250" cy="2678112"/>
            <a:chOff x="0" y="0"/>
            <a:chExt cx="4805" cy="2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7A5ADE-60DD-AD43-BE99-DAE1E0B14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0"/>
              <a:ext cx="1670" cy="2400"/>
              <a:chOff x="0" y="0"/>
              <a:chExt cx="1670" cy="2400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02C85E0D-4A6A-2146-9BEE-BDC3A7E88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23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D7201299-C4C9-0D4D-A723-D306588FF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14"/>
                <a:ext cx="1" cy="23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E83B9A6C-BD63-E243-8205-8024078A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"/>
              <a:ext cx="48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                                                                                    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77F93-2B8F-9646-902F-1EB955267096}"/>
              </a:ext>
            </a:extLst>
          </p:cNvPr>
          <p:cNvGrpSpPr>
            <a:grpSpLocks/>
          </p:cNvGrpSpPr>
          <p:nvPr/>
        </p:nvGrpSpPr>
        <p:grpSpPr bwMode="auto">
          <a:xfrm>
            <a:off x="1284288" y="3843680"/>
            <a:ext cx="6924675" cy="861366"/>
            <a:chOff x="0" y="0"/>
            <a:chExt cx="5726" cy="771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D1E73A0E-9F38-3E4C-9C95-84465B93D1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6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43F178-0902-E940-A932-0ED7A79B5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A745C09-63F3-1D4D-B657-29ACE3F96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E3BEE805-E50C-1D46-9975-3DA1D538C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9E39DC-37CF-2A45-9363-2938BB0B1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87"/>
              <a:ext cx="133" cy="234"/>
              <a:chOff x="0" y="0"/>
              <a:chExt cx="133" cy="234"/>
            </a:xfrm>
          </p:grpSpPr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CE0CDC2-6AC4-3E48-9C31-42B1AED82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3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BE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33ADA121-A1E0-484E-99B9-336190B79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" y="21"/>
                <a:ext cx="10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BE" sz="1800">
                    <a:solidFill>
                      <a:srgbClr val="0070C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0</a:t>
                </a:r>
              </a:p>
            </p:txBody>
          </p:sp>
        </p:grp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AF9548F-CD51-5346-805A-705D11AD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25" name="Rectangle 23">
            <a:extLst>
              <a:ext uri="{FF2B5EF4-FFF2-40B4-BE49-F238E27FC236}">
                <a16:creationId xmlns:a16="http://schemas.microsoft.com/office/drawing/2014/main" id="{A4A9B71B-A715-0E41-ACA2-849D90965531}"/>
              </a:ext>
            </a:extLst>
          </p:cNvPr>
          <p:cNvSpPr>
            <a:spLocks/>
          </p:cNvSpPr>
          <p:nvPr/>
        </p:nvSpPr>
        <p:spPr bwMode="auto">
          <a:xfrm>
            <a:off x="4725838" y="4461398"/>
            <a:ext cx="1233526" cy="248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BE">
              <a:solidFill>
                <a:srgbClr val="00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39967B-8A29-844A-90A4-950F64808BA0}"/>
              </a:ext>
            </a:extLst>
          </p:cNvPr>
          <p:cNvGrpSpPr>
            <a:grpSpLocks/>
          </p:cNvGrpSpPr>
          <p:nvPr/>
        </p:nvGrpSpPr>
        <p:grpSpPr bwMode="auto">
          <a:xfrm>
            <a:off x="1225334" y="4311540"/>
            <a:ext cx="6924068" cy="860898"/>
            <a:chOff x="0" y="0"/>
            <a:chExt cx="5726" cy="772"/>
          </a:xfrm>
        </p:grpSpPr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E1EFC1E5-CAE9-EF4C-BAD4-3A00BC2EFD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90" y="87"/>
              <a:ext cx="91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FDC58C-8D89-6C49-BD2A-2C75056A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7AEECB8C-DCFB-9F43-8AFE-1E7F1173D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E7D47765-DA12-B64A-ADD1-FA7E4EE90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9F8D48DB-3712-E944-81B8-C92C99CC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98"/>
              <a:ext cx="1014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GB" altLang="en-BE">
                <a:solidFill>
                  <a:srgbClr val="000000"/>
                </a:solidFill>
              </a:endParaRPr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5E7C3556-A96E-9449-9E8B-E02AFBEE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1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37" name="Rectangle 15">
            <a:extLst>
              <a:ext uri="{FF2B5EF4-FFF2-40B4-BE49-F238E27FC236}">
                <a16:creationId xmlns:a16="http://schemas.microsoft.com/office/drawing/2014/main" id="{DCBC0829-EB0D-F549-A2ED-EE2D029F80CE}"/>
              </a:ext>
            </a:extLst>
          </p:cNvPr>
          <p:cNvSpPr>
            <a:spLocks/>
          </p:cNvSpPr>
          <p:nvPr/>
        </p:nvSpPr>
        <p:spPr bwMode="auto">
          <a:xfrm>
            <a:off x="4849310" y="4488860"/>
            <a:ext cx="128190" cy="23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>
                <a:solidFill>
                  <a:srgbClr val="0070C0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1</a:t>
            </a:r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0D249FE2-F22E-7C4B-9681-60923B6C9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4454" y="5314427"/>
            <a:ext cx="1116220" cy="11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2A3E84-C2A1-694A-B285-C98981990018}"/>
              </a:ext>
            </a:extLst>
          </p:cNvPr>
          <p:cNvSpPr>
            <a:spLocks/>
          </p:cNvSpPr>
          <p:nvPr/>
        </p:nvSpPr>
        <p:spPr bwMode="auto">
          <a:xfrm>
            <a:off x="7015063" y="5389699"/>
            <a:ext cx="1141338" cy="2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Data.ind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1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8BADDE-2830-794D-AE14-2E487FF5288C}"/>
              </a:ext>
            </a:extLst>
          </p:cNvPr>
          <p:cNvGrpSpPr>
            <a:grpSpLocks/>
          </p:cNvGrpSpPr>
          <p:nvPr/>
        </p:nvGrpSpPr>
        <p:grpSpPr bwMode="auto">
          <a:xfrm>
            <a:off x="1266184" y="5129079"/>
            <a:ext cx="6924675" cy="861366"/>
            <a:chOff x="0" y="0"/>
            <a:chExt cx="5726" cy="771"/>
          </a:xfrm>
        </p:grpSpPr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ED1D2256-FCEC-0B4C-B8B0-5631119FEC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6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AC8AF33-3870-5249-AA97-649A3E818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40" name="Line 11">
              <a:extLst>
                <a:ext uri="{FF2B5EF4-FFF2-40B4-BE49-F238E27FC236}">
                  <a16:creationId xmlns:a16="http://schemas.microsoft.com/office/drawing/2014/main" id="{852D8DD0-6DA8-B746-BF43-2D5D8C8AA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E7E1C70B-6157-2744-9F6C-7F17A3D87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170400A-263F-6549-90CB-55612EC01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4" y="87"/>
              <a:ext cx="133" cy="234"/>
              <a:chOff x="0" y="0"/>
              <a:chExt cx="133" cy="234"/>
            </a:xfrm>
          </p:grpSpPr>
          <p:sp>
            <p:nvSpPr>
              <p:cNvPr id="44" name="Rectangle 14">
                <a:extLst>
                  <a:ext uri="{FF2B5EF4-FFF2-40B4-BE49-F238E27FC236}">
                    <a16:creationId xmlns:a16="http://schemas.microsoft.com/office/drawing/2014/main" id="{CAF56F75-0726-DF4A-BF21-3B1058C68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3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endParaRPr lang="en-GB" altLang="en-BE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15">
                <a:extLst>
                  <a:ext uri="{FF2B5EF4-FFF2-40B4-BE49-F238E27FC236}">
                    <a16:creationId xmlns:a16="http://schemas.microsoft.com/office/drawing/2014/main" id="{A2D7E2B6-3F63-264A-9AD0-87F93BB3E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" y="21"/>
                <a:ext cx="10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1pPr>
                <a:lvl2pPr marL="742950" indent="-28575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2pPr>
                <a:lvl3pPr marL="11430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3pPr>
                <a:lvl4pPr marL="16002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4pPr>
                <a:lvl5pPr marL="2057400" indent="-228600">
                  <a:spcBef>
                    <a:spcPts val="1763"/>
                  </a:spcBef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5pPr>
                <a:lvl6pPr marL="25146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6pPr>
                <a:lvl7pPr marL="29718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7pPr>
                <a:lvl8pPr marL="34290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8pPr>
                <a:lvl9pPr marL="3886200" indent="-228600" eaLnBrk="0" fontAlgn="base" hangingPunct="0">
                  <a:spcBef>
                    <a:spcPts val="1763"/>
                  </a:spcBef>
                  <a:spcAft>
                    <a:spcPct val="0"/>
                  </a:spcAft>
                  <a:buSzPct val="171000"/>
                  <a:buFont typeface="Gill Sans" panose="020B0502020104020203" pitchFamily="34" charset="-79"/>
                  <a:buChar char="•"/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chemeClr val="tx1"/>
                    </a:solidFill>
                    <a:latin typeface="Gill Sans" panose="020B0502020104020203" pitchFamily="34" charset="-79"/>
                    <a:ea typeface="Heiti SC Light" panose="02000000000000000000" pitchFamily="2" charset="-128"/>
                    <a:sym typeface="Gill Sans" panose="020B0502020104020203" pitchFamily="34" charset="-79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BE" sz="1800">
                    <a:solidFill>
                      <a:srgbClr val="0070C0"/>
                    </a:solidFill>
                    <a:latin typeface="Helvetica" pitchFamily="2" charset="0"/>
                    <a:ea typeface="ＭＳ Ｐゴシック" panose="020B0600070205080204" pitchFamily="34" charset="-128"/>
                    <a:sym typeface="Helvetica" pitchFamily="2" charset="0"/>
                  </a:rPr>
                  <a:t>0</a:t>
                </a:r>
              </a:p>
            </p:txBody>
          </p:sp>
        </p:grp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5787B59E-681B-384E-8464-BD8E48AB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94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0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3052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2" grpId="0" animBg="1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2DD0-F911-E8DB-CA91-998CA590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How do Internet hosts exchange data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A8104-DE52-E616-39C8-6AF25C78B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792" y="2152533"/>
            <a:ext cx="6247938" cy="4017963"/>
          </a:xfrm>
        </p:spPr>
        <p:txBody>
          <a:bodyPr>
            <a:normAutofit fontScale="85000" lnSpcReduction="20000"/>
          </a:bodyPr>
          <a:lstStyle/>
          <a:p>
            <a:r>
              <a:rPr lang="en-BE"/>
              <a:t>Principles</a:t>
            </a:r>
          </a:p>
          <a:p>
            <a:pPr lvl="1"/>
            <a:r>
              <a:rPr lang="en-GB"/>
              <a:t>E</a:t>
            </a:r>
            <a:r>
              <a:rPr lang="en-BE"/>
              <a:t>ach host is identified by a </a:t>
            </a:r>
            <a:r>
              <a:rPr lang="en-BE" b="1"/>
              <a:t>unique IP address</a:t>
            </a:r>
          </a:p>
          <a:p>
            <a:pPr lvl="1"/>
            <a:r>
              <a:rPr lang="en-BE"/>
              <a:t>Hosts echange data inside packets containing</a:t>
            </a:r>
          </a:p>
          <a:p>
            <a:pPr lvl="2"/>
            <a:r>
              <a:rPr lang="en-BE" i="1"/>
              <a:t>IP address of the source</a:t>
            </a:r>
          </a:p>
          <a:p>
            <a:pPr lvl="2"/>
            <a:r>
              <a:rPr lang="en-BE" i="1"/>
              <a:t>IP address of the destination</a:t>
            </a:r>
          </a:p>
          <a:p>
            <a:pPr lvl="2"/>
            <a:r>
              <a:rPr lang="en-BE"/>
              <a:t>Data</a:t>
            </a:r>
          </a:p>
        </p:txBody>
      </p:sp>
      <p:pic>
        <p:nvPicPr>
          <p:cNvPr id="4" name="Image 30">
            <a:extLst>
              <a:ext uri="{FF2B5EF4-FFF2-40B4-BE49-F238E27FC236}">
                <a16:creationId xmlns:a16="http://schemas.microsoft.com/office/drawing/2014/main" id="{94C38424-F7CF-A045-8514-16B46F6F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36" y="5980605"/>
            <a:ext cx="609384" cy="609384"/>
          </a:xfrm>
          <a:prstGeom prst="rect">
            <a:avLst/>
          </a:prstGeom>
        </p:spPr>
      </p:pic>
      <p:pic>
        <p:nvPicPr>
          <p:cNvPr id="5" name="Image 28" descr="Une image contenant assis, intérieur, table, moniteur&#10;&#10;Description générée avec un niveau de confiance très élevé">
            <a:extLst>
              <a:ext uri="{FF2B5EF4-FFF2-40B4-BE49-F238E27FC236}">
                <a16:creationId xmlns:a16="http://schemas.microsoft.com/office/drawing/2014/main" id="{4DD1F708-65C3-BC2D-E8D2-75164B74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66" y="2152533"/>
            <a:ext cx="628395" cy="62839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F994B0-B1D7-79D8-B95F-C26362015751}"/>
              </a:ext>
            </a:extLst>
          </p:cNvPr>
          <p:cNvCxnSpPr>
            <a:stCxn id="5" idx="2"/>
          </p:cNvCxnSpPr>
          <p:nvPr/>
        </p:nvCxnSpPr>
        <p:spPr bwMode="auto">
          <a:xfrm>
            <a:off x="1928664" y="2780928"/>
            <a:ext cx="42531" cy="3352875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401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EF39-4089-2C4F-B511-A7CBF1CF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94" y="232172"/>
            <a:ext cx="7971234" cy="1714500"/>
          </a:xfrm>
        </p:spPr>
        <p:txBody>
          <a:bodyPr/>
          <a:lstStyle/>
          <a:p>
            <a:r>
              <a:rPr lang="en-BE"/>
              <a:t>Length of IP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C85-9263-0D4D-980E-B2A528DF3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is the length of an IP address in bits 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6C3BB8-EC64-EC4B-8CFE-88A11AF6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2487">
            <a:off x="321847" y="624056"/>
            <a:ext cx="1837207" cy="9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34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>
            <a:extLst>
              <a:ext uri="{FF2B5EF4-FFF2-40B4-BE49-F238E27FC236}">
                <a16:creationId xmlns:a16="http://schemas.microsoft.com/office/drawing/2014/main" id="{09807AE2-8C9B-4D3D-9470-ECDE893B1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Protocol (IP) addresses</a:t>
            </a: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05A95EFD-C5E2-4A9B-BEA4-F023FB143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950" y="2003425"/>
            <a:ext cx="9217025" cy="4017963"/>
          </a:xfrm>
        </p:spPr>
        <p:txBody>
          <a:bodyPr/>
          <a:lstStyle/>
          <a:p>
            <a:pPr marL="654050" eaLnBrk="1" hangingPunct="1"/>
            <a:r>
              <a:rPr lang="en-US" altLang="en-US"/>
              <a:t>IPv4</a:t>
            </a:r>
          </a:p>
          <a:p>
            <a:pPr marL="981075" lvl="1" eaLnBrk="1" hangingPunct="1"/>
            <a:r>
              <a:rPr lang="en-US" altLang="en-US"/>
              <a:t>32 bits, written as </a:t>
            </a:r>
            <a:r>
              <a:rPr lang="en-US" altLang="en-US">
                <a:latin typeface="Courier" pitchFamily="6" charset="0"/>
                <a:sym typeface="Courier" pitchFamily="6" charset="0"/>
              </a:rPr>
              <a:t>a.b.c.d,</a:t>
            </a:r>
            <a:r>
              <a:rPr lang="en-US" altLang="en-US"/>
              <a:t> e.g. </a:t>
            </a:r>
            <a:r>
              <a:rPr lang="en-US" altLang="en-US">
                <a:latin typeface="Courier" pitchFamily="6" charset="0"/>
                <a:sym typeface="Courier" pitchFamily="6" charset="0"/>
              </a:rPr>
              <a:t>130.104.1.1</a:t>
            </a:r>
            <a:endParaRPr lang="en-US" altLang="en-US"/>
          </a:p>
          <a:p>
            <a:pPr marL="654050" eaLnBrk="1" hangingPunct="1"/>
            <a:r>
              <a:rPr lang="en-US" altLang="en-US"/>
              <a:t>IPv6</a:t>
            </a:r>
          </a:p>
          <a:p>
            <a:pPr marL="981075" lvl="1" eaLnBrk="1" hangingPunct="1"/>
            <a:r>
              <a:rPr lang="en-US" altLang="en-US"/>
              <a:t>128 bits, written in hexadecimal notation, </a:t>
            </a:r>
          </a:p>
          <a:p>
            <a:pPr marL="1308100" lvl="2" eaLnBrk="1" hangingPunct="1"/>
            <a:r>
              <a:rPr lang="en-US" altLang="en-US" sz="2400">
                <a:latin typeface="Courier" pitchFamily="6" charset="0"/>
                <a:sym typeface="Courier" pitchFamily="6" charset="0"/>
              </a:rPr>
              <a:t>2001:</a:t>
            </a:r>
            <a:r>
              <a:rPr lang="en-US" altLang="en-US" sz="2400">
                <a:solidFill>
                  <a:srgbClr val="FF0000"/>
                </a:solidFill>
                <a:latin typeface="Courier" pitchFamily="6" charset="0"/>
                <a:sym typeface="Courier" pitchFamily="6" charset="0"/>
              </a:rPr>
              <a:t>0</a:t>
            </a:r>
            <a:r>
              <a:rPr lang="en-US" altLang="en-US" sz="2400">
                <a:latin typeface="Courier" pitchFamily="6" charset="0"/>
                <a:sym typeface="Courier" pitchFamily="6" charset="0"/>
              </a:rPr>
              <a:t>6a8:3080:</a:t>
            </a:r>
            <a:r>
              <a:rPr lang="en-US" altLang="en-US" sz="2400">
                <a:solidFill>
                  <a:srgbClr val="FF0000"/>
                </a:solidFill>
                <a:latin typeface="Courier" pitchFamily="6" charset="0"/>
                <a:sym typeface="Courier" pitchFamily="6" charset="0"/>
              </a:rPr>
              <a:t>000</a:t>
            </a:r>
            <a:r>
              <a:rPr lang="en-US" altLang="en-US" sz="2400">
                <a:latin typeface="Courier" pitchFamily="6" charset="0"/>
                <a:sym typeface="Courier" pitchFamily="6" charset="0"/>
              </a:rPr>
              <a:t>1</a:t>
            </a:r>
            <a:r>
              <a:rPr lang="en-US" altLang="en-US" sz="2400">
                <a:solidFill>
                  <a:srgbClr val="FF0000"/>
                </a:solidFill>
                <a:latin typeface="Courier" pitchFamily="6" charset="0"/>
                <a:sym typeface="Courier" pitchFamily="6" charset="0"/>
              </a:rPr>
              <a:t>:0000:0000:0000:000</a:t>
            </a:r>
            <a:r>
              <a:rPr lang="en-US" altLang="en-US" sz="2400">
                <a:latin typeface="Courier" pitchFamily="6" charset="0"/>
                <a:sym typeface="Courier" pitchFamily="6" charset="0"/>
              </a:rPr>
              <a:t>3</a:t>
            </a:r>
            <a:r>
              <a:rPr lang="en-US" altLang="en-US"/>
              <a:t>	</a:t>
            </a:r>
          </a:p>
          <a:p>
            <a:pPr marL="1308100" lvl="2" eaLnBrk="1" hangingPunct="1"/>
            <a:r>
              <a:rPr lang="en-US" altLang="en-US">
                <a:latin typeface="Courier" pitchFamily="6" charset="0"/>
                <a:sym typeface="Courier" pitchFamily="6" charset="0"/>
              </a:rPr>
              <a:t>2001:6a8:3080:1</a:t>
            </a:r>
            <a:r>
              <a:rPr lang="en-US" altLang="en-US">
                <a:solidFill>
                  <a:srgbClr val="FF0000"/>
                </a:solidFill>
                <a:latin typeface="Courier" pitchFamily="6" charset="0"/>
                <a:sym typeface="Courier" pitchFamily="6" charset="0"/>
              </a:rPr>
              <a:t>::</a:t>
            </a:r>
            <a:r>
              <a:rPr lang="en-US" altLang="en-US">
                <a:latin typeface="Courier" pitchFamily="6" charset="0"/>
                <a:sym typeface="Courier" pitchFamily="6" charset="0"/>
              </a:rPr>
              <a:t>3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2345531" y="0"/>
            <a:ext cx="6604620" cy="1204392"/>
          </a:xfrm>
          <a:ln/>
        </p:spPr>
        <p:txBody>
          <a:bodyPr/>
          <a:lstStyle/>
          <a:p>
            <a:r>
              <a:rPr lang="en-US"/>
              <a:t>IPv6 addresses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576" y="2687836"/>
            <a:ext cx="8179594" cy="3446859"/>
          </a:xfrm>
          <a:ln/>
        </p:spPr>
        <p:txBody>
          <a:bodyPr/>
          <a:lstStyle/>
          <a:p>
            <a:pPr marL="625056"/>
            <a:r>
              <a:rPr lang="en-US"/>
              <a:t>Each IPv6 address is encoded in 128 bits</a:t>
            </a:r>
          </a:p>
          <a:p>
            <a:pPr marL="937584" lvl="1"/>
            <a:r>
              <a:rPr lang="en-US"/>
              <a:t>3.4 x 10^38 possible addressable devices </a:t>
            </a:r>
          </a:p>
          <a:p>
            <a:pPr marL="1250112" lvl="2"/>
            <a:r>
              <a:rPr lang="en-US"/>
              <a:t>6.65 x 10^23 addresses per square meter</a:t>
            </a:r>
          </a:p>
          <a:p>
            <a:pPr marL="625056"/>
            <a:r>
              <a:rPr lang="en-US" b="1"/>
              <a:t>Why 128 bits ?</a:t>
            </a: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4426148" y="1393031"/>
            <a:ext cx="1241227" cy="482203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2812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IPv4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2470547" y="1991320"/>
            <a:ext cx="4964906" cy="580430"/>
          </a:xfrm>
          <a:prstGeom prst="rect">
            <a:avLst/>
          </a:prstGeom>
          <a:solidFill>
            <a:srgbClr val="0044FE"/>
          </a:solidFill>
          <a:ln w="12700">
            <a:solidFill>
              <a:srgbClr val="003D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812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IP version 6</a:t>
            </a:r>
          </a:p>
        </p:txBody>
      </p:sp>
    </p:spTree>
    <p:extLst>
      <p:ext uri="{BB962C8B-B14F-4D97-AF65-F5344CB8AC3E}">
        <p14:creationId xmlns:p14="http://schemas.microsoft.com/office/powerpoint/2010/main" val="457462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A476-9ACA-D54A-A184-B9695920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2EA32-FBF7-334A-82EB-E4013C5B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961CE-D260-2140-B84D-C77177D6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906000" cy="529119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5025B9-3841-8848-9390-3330E7836B51}"/>
              </a:ext>
            </a:extLst>
          </p:cNvPr>
          <p:cNvCxnSpPr>
            <a:cxnSpLocks/>
          </p:cNvCxnSpPr>
          <p:nvPr/>
        </p:nvCxnSpPr>
        <p:spPr bwMode="auto">
          <a:xfrm flipV="1">
            <a:off x="8815649" y="819770"/>
            <a:ext cx="606957" cy="132558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20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446367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8D1AE-9331-DF0A-8225-C7B4AFED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IPv6 adoption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5328AE-DE95-5911-CA81-25046F29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1917">
            <a:off x="464658" y="5846478"/>
            <a:ext cx="100755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B16635-E474-22A0-C8D7-32FEE3AF01D3}"/>
              </a:ext>
            </a:extLst>
          </p:cNvPr>
          <p:cNvSpPr/>
          <p:nvPr/>
        </p:nvSpPr>
        <p:spPr>
          <a:xfrm>
            <a:off x="1196276" y="6183139"/>
            <a:ext cx="819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2400">
                <a:solidFill>
                  <a:srgbClr val="0070C0"/>
                </a:solidFill>
              </a:rPr>
              <a:t>What is percentage of IPv6 users in Belgium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9A5B7-8DDA-01AD-6ED1-69E065FFF7E9}"/>
              </a:ext>
            </a:extLst>
          </p:cNvPr>
          <p:cNvSpPr txBox="1"/>
          <p:nvPr/>
        </p:nvSpPr>
        <p:spPr>
          <a:xfrm>
            <a:off x="7093820" y="6183139"/>
            <a:ext cx="281218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Feb. 202</a:t>
            </a:r>
            <a:r>
              <a:rPr lang="nl-BE"/>
              <a:t>5</a:t>
            </a:r>
            <a:r>
              <a:rPr lang="en-BE"/>
              <a:t>: 6</a:t>
            </a:r>
            <a:r>
              <a:rPr lang="nl-BE"/>
              <a:t>3.2</a:t>
            </a:r>
            <a:r>
              <a:rPr lang="en-BE"/>
              <a:t>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096B-67DD-95D7-D48A-5D14F96CC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C15CC-6AFC-E0D9-7559-D40EAF2EF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76" y="1567321"/>
            <a:ext cx="7772400" cy="40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87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1068586" y="0"/>
            <a:ext cx="7871520" cy="1207740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</a:tabLst>
            </a:pPr>
            <a:r>
              <a:rPr lang="en-US"/>
              <a:t>Textual representation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6" y="1278062"/>
            <a:ext cx="8753599" cy="5581055"/>
          </a:xfrm>
          <a:ln/>
        </p:spPr>
        <p:txBody>
          <a:bodyPr>
            <a:normAutofit lnSpcReduction="10000"/>
          </a:bodyPr>
          <a:lstStyle/>
          <a:p>
            <a:pPr marL="654076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Hexadecimal format</a:t>
            </a:r>
          </a:p>
          <a:p>
            <a:pPr marL="857220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FEDC:BA98:7654:3210:FEDC:BA98:7654:3210</a:t>
            </a:r>
          </a:p>
          <a:p>
            <a:pPr marL="857220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1080:0:0:0:8:800:200C:417A</a:t>
            </a:r>
          </a:p>
          <a:p>
            <a:pPr marL="654076" lvl="1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Compact hexadecimal format</a:t>
            </a:r>
          </a:p>
          <a:p>
            <a:pPr marL="857220" lvl="2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Some IPv6 addresses contain lots of zero</a:t>
            </a:r>
          </a:p>
          <a:p>
            <a:pPr marL="1059247" lvl="3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use "::" for one or more groups of 16 zeros.  </a:t>
            </a:r>
          </a:p>
          <a:p>
            <a:pPr marL="1262390" lvl="4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1080:0:0:0:8:800:200C:417A  =  1080::8:800:200C:417A  </a:t>
            </a:r>
          </a:p>
          <a:p>
            <a:pPr marL="1262390" lvl="4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FF01:0:0:0:0:0:0:101               =     FF01::101</a:t>
            </a:r>
          </a:p>
          <a:p>
            <a:pPr marL="1262390" lvl="4">
              <a:lnSpc>
                <a:spcPct val="84000"/>
              </a:lnSpc>
              <a:buClr>
                <a:srgbClr val="000000"/>
              </a:buClr>
              <a:buSzPct val="75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  <a:tab pos="5911243" algn="l"/>
                <a:tab pos="6563087" algn="l"/>
                <a:tab pos="7223860" algn="l"/>
                <a:tab pos="7831057" algn="l"/>
                <a:tab pos="660773" algn="l"/>
                <a:tab pos="1312617" algn="l"/>
                <a:tab pos="1973391" algn="l"/>
                <a:tab pos="2625235" algn="l"/>
                <a:tab pos="3286008" algn="l"/>
                <a:tab pos="3937852" algn="l"/>
                <a:tab pos="4598626" algn="l"/>
                <a:tab pos="5250470" algn="l"/>
              </a:tabLst>
            </a:pPr>
            <a:r>
              <a:rPr lang="en-US"/>
              <a:t>0:0:0:0:0:0:0:1                         =     ::1  </a:t>
            </a:r>
          </a:p>
        </p:txBody>
      </p:sp>
    </p:spTree>
    <p:extLst>
      <p:ext uri="{BB962C8B-B14F-4D97-AF65-F5344CB8AC3E}">
        <p14:creationId xmlns:p14="http://schemas.microsoft.com/office/powerpoint/2010/main" val="245746895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8F82-A5D3-A28A-E506-88CE1DF6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Types of interactions between two hosts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7992F-D2CB-5DBD-7A39-06218CC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BE"/>
              <a:t>Datagram</a:t>
            </a:r>
          </a:p>
          <a:p>
            <a:pPr lvl="1"/>
            <a:r>
              <a:rPr lang="en-BE"/>
              <a:t>Source sends a </a:t>
            </a:r>
            <a:r>
              <a:rPr lang="en-BE" i="1"/>
              <a:t>mes</a:t>
            </a:r>
            <a:r>
              <a:rPr lang="en-GB" i="1"/>
              <a:t>s</a:t>
            </a:r>
            <a:r>
              <a:rPr lang="en-BE" i="1"/>
              <a:t>age </a:t>
            </a:r>
            <a:r>
              <a:rPr lang="en-BE"/>
              <a:t>to destination</a:t>
            </a:r>
          </a:p>
          <a:p>
            <a:pPr lvl="2"/>
            <a:r>
              <a:rPr lang="en-BE"/>
              <a:t>Restriction on message length</a:t>
            </a:r>
          </a:p>
          <a:p>
            <a:r>
              <a:rPr lang="en-BE"/>
              <a:t>Bytestream (aka Unix </a:t>
            </a:r>
            <a:r>
              <a:rPr lang="en-BE">
                <a:latin typeface="Courier" pitchFamily="2" charset="0"/>
              </a:rPr>
              <a:t>pipe</a:t>
            </a:r>
            <a:r>
              <a:rPr lang="en-BE"/>
              <a:t>)</a:t>
            </a:r>
          </a:p>
          <a:p>
            <a:pPr lvl="1"/>
            <a:r>
              <a:rPr lang="en-BE"/>
              <a:t>All the bytes sent by the source in the bytestream will be later received by destination</a:t>
            </a:r>
          </a:p>
        </p:txBody>
      </p:sp>
    </p:spTree>
    <p:extLst>
      <p:ext uri="{BB962C8B-B14F-4D97-AF65-F5344CB8AC3E}">
        <p14:creationId xmlns:p14="http://schemas.microsoft.com/office/powerpoint/2010/main" val="422049891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DA59-C90F-4096-EBB8-385758B0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Datagram exchange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1A3987-2C44-0F56-3586-B636C9005771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2132856"/>
            <a:ext cx="5810250" cy="3921202"/>
            <a:chOff x="0" y="0"/>
            <a:chExt cx="4805" cy="35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F5FD07-739C-B265-957F-D3FEDFC7F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0"/>
              <a:ext cx="1680" cy="3514"/>
              <a:chOff x="0" y="0"/>
              <a:chExt cx="1680" cy="3514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DA291DB3-6955-4225-B0A8-EFFE126BA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22" cy="3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84862377-BF14-A15F-C01A-F687ED9A7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14"/>
                <a:ext cx="11" cy="3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C0A8F48-ABFB-41B7-3FA9-99CEE82A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"/>
              <a:ext cx="48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                                                                                    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CD849-A565-C91C-B790-A51E67C316CE}"/>
              </a:ext>
            </a:extLst>
          </p:cNvPr>
          <p:cNvGrpSpPr>
            <a:grpSpLocks/>
          </p:cNvGrpSpPr>
          <p:nvPr/>
        </p:nvGrpSpPr>
        <p:grpSpPr bwMode="auto">
          <a:xfrm>
            <a:off x="1211728" y="2459579"/>
            <a:ext cx="7459202" cy="977555"/>
            <a:chOff x="-60" y="-104"/>
            <a:chExt cx="6168" cy="875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66D75DF-9A49-372A-42D3-BDE79D01E7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6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7AA5B3-FB5B-3FF1-BA8D-937BCBFDD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" y="-104"/>
              <a:ext cx="17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Hello,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F215BB2A-5E07-36B1-11DD-96507CDD5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A299367-D213-930E-7DD0-4C21C7034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5A69830C-D816-5B8D-9B9B-05C55407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Hello,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18" name="Line 18">
            <a:extLst>
              <a:ext uri="{FF2B5EF4-FFF2-40B4-BE49-F238E27FC236}">
                <a16:creationId xmlns:a16="http://schemas.microsoft.com/office/drawing/2014/main" id="{899F6468-1E4D-93ED-4DA5-062F86EB5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0676" y="3192371"/>
            <a:ext cx="1116220" cy="11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F7A47-7E7A-31F7-59DF-336DC6F2BDCA}"/>
              </a:ext>
            </a:extLst>
          </p:cNvPr>
          <p:cNvSpPr>
            <a:spLocks/>
          </p:cNvSpPr>
          <p:nvPr/>
        </p:nvSpPr>
        <p:spPr bwMode="auto">
          <a:xfrm>
            <a:off x="1175005" y="2926067"/>
            <a:ext cx="1885131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Data.request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Bob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D835F0D6-FC5B-D6B7-510E-A1D00A5FC848}"/>
              </a:ext>
            </a:extLst>
          </p:cNvPr>
          <p:cNvSpPr>
            <a:spLocks/>
          </p:cNvSpPr>
          <p:nvPr/>
        </p:nvSpPr>
        <p:spPr bwMode="auto">
          <a:xfrm>
            <a:off x="4725838" y="3193486"/>
            <a:ext cx="1233526" cy="248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BE">
              <a:solidFill>
                <a:srgbClr val="00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174B20-70E3-6125-C505-2DA9DC4424D9}"/>
              </a:ext>
            </a:extLst>
          </p:cNvPr>
          <p:cNvGrpSpPr>
            <a:grpSpLocks/>
          </p:cNvGrpSpPr>
          <p:nvPr/>
        </p:nvGrpSpPr>
        <p:grpSpPr bwMode="auto">
          <a:xfrm>
            <a:off x="1284184" y="3631131"/>
            <a:ext cx="6859978" cy="860898"/>
            <a:chOff x="0" y="0"/>
            <a:chExt cx="5673" cy="772"/>
          </a:xfrm>
        </p:grpSpPr>
        <p:sp>
          <p:nvSpPr>
            <p:cNvPr id="22" name="Line 27">
              <a:extLst>
                <a:ext uri="{FF2B5EF4-FFF2-40B4-BE49-F238E27FC236}">
                  <a16:creationId xmlns:a16="http://schemas.microsoft.com/office/drawing/2014/main" id="{0C2E0C79-90C8-2D90-E6D7-502415B3C6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90" y="87"/>
              <a:ext cx="91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CD0DB0-9DD4-E846-4023-3E64B72AD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7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!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A27B0680-65BB-65AA-C516-621C1CC19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5211CB4B-5158-A7E8-B15A-3C0C8E5D3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D684842B-9540-CAF4-6E64-6C8787BD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89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!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29" name="Line 11">
            <a:extLst>
              <a:ext uri="{FF2B5EF4-FFF2-40B4-BE49-F238E27FC236}">
                <a16:creationId xmlns:a16="http://schemas.microsoft.com/office/drawing/2014/main" id="{4532A27B-293B-7AEA-FFDE-4B279859E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4546" y="3218975"/>
            <a:ext cx="2023224" cy="4602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099E44D0-74C4-B94E-AF6F-AD8833040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692" y="3666851"/>
            <a:ext cx="1591490" cy="1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FD4DA693-9762-A7A3-8ADA-E2A9619E8CFA}"/>
              </a:ext>
            </a:extLst>
          </p:cNvPr>
          <p:cNvSpPr>
            <a:spLocks/>
          </p:cNvSpPr>
          <p:nvPr/>
        </p:nvSpPr>
        <p:spPr bwMode="auto">
          <a:xfrm>
            <a:off x="7013210" y="3732766"/>
            <a:ext cx="1423467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Data.ind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Bob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E4E62F0E-53C6-D627-698E-A0AE6F56705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8436" y="5212750"/>
            <a:ext cx="1221456" cy="66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0FFDD0E5-217F-2FD3-FB57-C06A6C8D01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4892" y="4811193"/>
            <a:ext cx="2023047" cy="4015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id="{2E291226-3BBF-7DEE-B176-6981AE721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6059" y="4754272"/>
            <a:ext cx="1226116" cy="201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3923FEA4-3AC4-04A0-7005-4E12F6BED9A7}"/>
              </a:ext>
            </a:extLst>
          </p:cNvPr>
          <p:cNvSpPr>
            <a:spLocks/>
          </p:cNvSpPr>
          <p:nvPr/>
        </p:nvSpPr>
        <p:spPr bwMode="auto">
          <a:xfrm>
            <a:off x="6667335" y="4808372"/>
            <a:ext cx="2769989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Nice to meet you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09093D66-89F9-7A85-7A0A-3EB3A0FFAE1E}"/>
              </a:ext>
            </a:extLst>
          </p:cNvPr>
          <p:cNvSpPr>
            <a:spLocks/>
          </p:cNvSpPr>
          <p:nvPr/>
        </p:nvSpPr>
        <p:spPr bwMode="auto">
          <a:xfrm>
            <a:off x="747648" y="5270098"/>
            <a:ext cx="2744341" cy="2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.ind(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Nice to meet you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494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9" grpId="0" animBg="1"/>
      <p:bldP spid="30" grpId="0" animBg="1"/>
      <p:bldP spid="31" grpId="0"/>
      <p:bldP spid="33" grpId="0" animBg="1"/>
      <p:bldP spid="35" grpId="0" animBg="1"/>
      <p:bldP spid="36" grpId="0" animBg="1"/>
      <p:bldP spid="37" grpId="0"/>
      <p:bldP spid="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7C9D-6953-B41F-19C6-178F9FE8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Limitations of datagrams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1D468-59D7-1A92-C68A-BAF31B246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BE"/>
              <a:t>Message length</a:t>
            </a:r>
          </a:p>
          <a:p>
            <a:pPr lvl="1"/>
            <a:r>
              <a:rPr lang="en-BE"/>
              <a:t>In theory 64 K</a:t>
            </a:r>
            <a:r>
              <a:rPr lang="en-GB"/>
              <a:t>B</a:t>
            </a:r>
            <a:r>
              <a:rPr lang="en-BE"/>
              <a:t>ytes</a:t>
            </a:r>
          </a:p>
          <a:p>
            <a:pPr lvl="1"/>
            <a:r>
              <a:rPr lang="en-BE"/>
              <a:t>In practice more than 1400 bytes is often risky</a:t>
            </a:r>
          </a:p>
          <a:p>
            <a:r>
              <a:rPr lang="en-BE"/>
              <a:t>Datagram sequence is not always preserved</a:t>
            </a:r>
          </a:p>
          <a:p>
            <a:r>
              <a:rPr lang="en-BE"/>
              <a:t>Datagrams can be lost</a:t>
            </a:r>
          </a:p>
          <a:p>
            <a:r>
              <a:rPr lang="en-BE"/>
              <a:t>Datagrams can be duplicated</a:t>
            </a:r>
          </a:p>
        </p:txBody>
      </p:sp>
    </p:spTree>
    <p:extLst>
      <p:ext uri="{BB962C8B-B14F-4D97-AF65-F5344CB8AC3E}">
        <p14:creationId xmlns:p14="http://schemas.microsoft.com/office/powerpoint/2010/main" val="423410333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DA59-C90F-4096-EBB8-385758B0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Lost datagrams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1A3987-2C44-0F56-3586-B636C9005771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2132856"/>
            <a:ext cx="5810250" cy="3921202"/>
            <a:chOff x="0" y="0"/>
            <a:chExt cx="4805" cy="35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F5FD07-739C-B265-957F-D3FEDFC7F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0"/>
              <a:ext cx="1680" cy="3514"/>
              <a:chOff x="0" y="0"/>
              <a:chExt cx="1680" cy="3514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DA291DB3-6955-4225-B0A8-EFFE126BA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22" cy="3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84862377-BF14-A15F-C01A-F687ED9A7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14"/>
                <a:ext cx="11" cy="3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C0A8F48-ABFB-41B7-3FA9-99CEE82A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"/>
              <a:ext cx="48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                                                                                    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CD849-A565-C91C-B790-A51E67C316CE}"/>
              </a:ext>
            </a:extLst>
          </p:cNvPr>
          <p:cNvGrpSpPr>
            <a:grpSpLocks/>
          </p:cNvGrpSpPr>
          <p:nvPr/>
        </p:nvGrpSpPr>
        <p:grpSpPr bwMode="auto">
          <a:xfrm>
            <a:off x="1211728" y="2459579"/>
            <a:ext cx="7459202" cy="977555"/>
            <a:chOff x="-60" y="-104"/>
            <a:chExt cx="6168" cy="875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66D75DF-9A49-372A-42D3-BDE79D01E7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6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7AA5B3-FB5B-3FF1-BA8D-937BCBFDD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" y="-104"/>
              <a:ext cx="17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Hello,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F215BB2A-5E07-36B1-11DD-96507CDD5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A299367-D213-930E-7DD0-4C21C7034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5A69830C-D816-5B8D-9B9B-05C55407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Hello,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18" name="Line 18">
            <a:extLst>
              <a:ext uri="{FF2B5EF4-FFF2-40B4-BE49-F238E27FC236}">
                <a16:creationId xmlns:a16="http://schemas.microsoft.com/office/drawing/2014/main" id="{899F6468-1E4D-93ED-4DA5-062F86EB5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0676" y="3192371"/>
            <a:ext cx="1116220" cy="11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F7A47-7E7A-31F7-59DF-336DC6F2BDCA}"/>
              </a:ext>
            </a:extLst>
          </p:cNvPr>
          <p:cNvSpPr>
            <a:spLocks/>
          </p:cNvSpPr>
          <p:nvPr/>
        </p:nvSpPr>
        <p:spPr bwMode="auto">
          <a:xfrm>
            <a:off x="1175005" y="2926067"/>
            <a:ext cx="1885131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Data.request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Bob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D835F0D6-FC5B-D6B7-510E-A1D00A5FC848}"/>
              </a:ext>
            </a:extLst>
          </p:cNvPr>
          <p:cNvSpPr>
            <a:spLocks/>
          </p:cNvSpPr>
          <p:nvPr/>
        </p:nvSpPr>
        <p:spPr bwMode="auto">
          <a:xfrm>
            <a:off x="4725838" y="3193486"/>
            <a:ext cx="1233526" cy="248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BE">
              <a:solidFill>
                <a:srgbClr val="00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174B20-70E3-6125-C505-2DA9DC4424D9}"/>
              </a:ext>
            </a:extLst>
          </p:cNvPr>
          <p:cNvGrpSpPr>
            <a:grpSpLocks/>
          </p:cNvGrpSpPr>
          <p:nvPr/>
        </p:nvGrpSpPr>
        <p:grpSpPr bwMode="auto">
          <a:xfrm>
            <a:off x="1284184" y="3631131"/>
            <a:ext cx="6859978" cy="860898"/>
            <a:chOff x="0" y="0"/>
            <a:chExt cx="5673" cy="772"/>
          </a:xfrm>
        </p:grpSpPr>
        <p:sp>
          <p:nvSpPr>
            <p:cNvPr id="22" name="Line 27">
              <a:extLst>
                <a:ext uri="{FF2B5EF4-FFF2-40B4-BE49-F238E27FC236}">
                  <a16:creationId xmlns:a16="http://schemas.microsoft.com/office/drawing/2014/main" id="{0C2E0C79-90C8-2D90-E6D7-502415B3C6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90" y="87"/>
              <a:ext cx="91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CD0DB0-9DD4-E846-4023-3E64B72AD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7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!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A27B0680-65BB-65AA-C516-621C1CC19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5211CB4B-5158-A7E8-B15A-3C0C8E5D3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D684842B-9540-CAF4-6E64-6C8787BD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89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!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36" name="Line 12">
            <a:extLst>
              <a:ext uri="{FF2B5EF4-FFF2-40B4-BE49-F238E27FC236}">
                <a16:creationId xmlns:a16="http://schemas.microsoft.com/office/drawing/2014/main" id="{2E291226-3BBF-7DEE-B176-6981AE721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6059" y="4754272"/>
            <a:ext cx="1226116" cy="201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3923FEA4-3AC4-04A0-7005-4E12F6BED9A7}"/>
              </a:ext>
            </a:extLst>
          </p:cNvPr>
          <p:cNvSpPr>
            <a:spLocks/>
          </p:cNvSpPr>
          <p:nvPr/>
        </p:nvSpPr>
        <p:spPr bwMode="auto">
          <a:xfrm>
            <a:off x="6667335" y="4808372"/>
            <a:ext cx="2769989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Nice to meet you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4163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6" grpId="0" animBg="1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DA59-C90F-4096-EBB8-385758B0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Out-of-sequence Datagrams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1A3987-2C44-0F56-3586-B636C9005771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2132856"/>
            <a:ext cx="5810250" cy="3921202"/>
            <a:chOff x="0" y="0"/>
            <a:chExt cx="4805" cy="35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F5FD07-739C-B265-957F-D3FEDFC7F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0"/>
              <a:ext cx="1680" cy="3514"/>
              <a:chOff x="0" y="0"/>
              <a:chExt cx="1680" cy="3514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DA291DB3-6955-4225-B0A8-EFFE126BA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22" cy="3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84862377-BF14-A15F-C01A-F687ED9A7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14"/>
                <a:ext cx="11" cy="3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C0A8F48-ABFB-41B7-3FA9-99CEE82A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"/>
              <a:ext cx="48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                                                                                    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CD849-A565-C91C-B790-A51E67C316CE}"/>
              </a:ext>
            </a:extLst>
          </p:cNvPr>
          <p:cNvGrpSpPr>
            <a:grpSpLocks/>
          </p:cNvGrpSpPr>
          <p:nvPr/>
        </p:nvGrpSpPr>
        <p:grpSpPr bwMode="auto">
          <a:xfrm>
            <a:off x="1211728" y="2459579"/>
            <a:ext cx="7459202" cy="977555"/>
            <a:chOff x="-60" y="-104"/>
            <a:chExt cx="6168" cy="875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66D75DF-9A49-372A-42D3-BDE79D01E7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6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7AA5B3-FB5B-3FF1-BA8D-937BCBFDD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" y="-104"/>
              <a:ext cx="17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Hello,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F215BB2A-5E07-36B1-11DD-96507CDD5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A299367-D213-930E-7DD0-4C21C7034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5A69830C-D816-5B8D-9B9B-05C55407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Hello,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18" name="Line 18">
            <a:extLst>
              <a:ext uri="{FF2B5EF4-FFF2-40B4-BE49-F238E27FC236}">
                <a16:creationId xmlns:a16="http://schemas.microsoft.com/office/drawing/2014/main" id="{899F6468-1E4D-93ED-4DA5-062F86EB5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0676" y="3192371"/>
            <a:ext cx="1116220" cy="11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F7A47-7E7A-31F7-59DF-336DC6F2BDCA}"/>
              </a:ext>
            </a:extLst>
          </p:cNvPr>
          <p:cNvSpPr>
            <a:spLocks/>
          </p:cNvSpPr>
          <p:nvPr/>
        </p:nvSpPr>
        <p:spPr bwMode="auto">
          <a:xfrm>
            <a:off x="1175005" y="2926067"/>
            <a:ext cx="1885131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Data.request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Bob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D835F0D6-FC5B-D6B7-510E-A1D00A5FC848}"/>
              </a:ext>
            </a:extLst>
          </p:cNvPr>
          <p:cNvSpPr>
            <a:spLocks/>
          </p:cNvSpPr>
          <p:nvPr/>
        </p:nvSpPr>
        <p:spPr bwMode="auto">
          <a:xfrm>
            <a:off x="4725838" y="3193486"/>
            <a:ext cx="1233526" cy="248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BE">
              <a:solidFill>
                <a:srgbClr val="00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174B20-70E3-6125-C505-2DA9DC4424D9}"/>
              </a:ext>
            </a:extLst>
          </p:cNvPr>
          <p:cNvGrpSpPr>
            <a:grpSpLocks/>
          </p:cNvGrpSpPr>
          <p:nvPr/>
        </p:nvGrpSpPr>
        <p:grpSpPr bwMode="auto">
          <a:xfrm>
            <a:off x="1284184" y="3631131"/>
            <a:ext cx="6859978" cy="860898"/>
            <a:chOff x="0" y="0"/>
            <a:chExt cx="5673" cy="772"/>
          </a:xfrm>
        </p:grpSpPr>
        <p:sp>
          <p:nvSpPr>
            <p:cNvPr id="22" name="Line 27">
              <a:extLst>
                <a:ext uri="{FF2B5EF4-FFF2-40B4-BE49-F238E27FC236}">
                  <a16:creationId xmlns:a16="http://schemas.microsoft.com/office/drawing/2014/main" id="{0C2E0C79-90C8-2D90-E6D7-502415B3C6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90" y="87"/>
              <a:ext cx="91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CD0DB0-9DD4-E846-4023-3E64B72AD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7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!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A27B0680-65BB-65AA-C516-621C1CC19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5211CB4B-5158-A7E8-B15A-3C0C8E5D3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D684842B-9540-CAF4-6E64-6C8787BD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89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!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29" name="Line 11">
            <a:extLst>
              <a:ext uri="{FF2B5EF4-FFF2-40B4-BE49-F238E27FC236}">
                <a16:creationId xmlns:a16="http://schemas.microsoft.com/office/drawing/2014/main" id="{4532A27B-293B-7AEA-FFDE-4B279859E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1494" y="3232629"/>
            <a:ext cx="1978198" cy="119754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099E44D0-74C4-B94E-AF6F-AD8833040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7430" y="4477185"/>
            <a:ext cx="1591490" cy="1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FD4DA693-9762-A7A3-8ADA-E2A9619E8CFA}"/>
              </a:ext>
            </a:extLst>
          </p:cNvPr>
          <p:cNvSpPr>
            <a:spLocks/>
          </p:cNvSpPr>
          <p:nvPr/>
        </p:nvSpPr>
        <p:spPr bwMode="auto">
          <a:xfrm>
            <a:off x="7040948" y="4543100"/>
            <a:ext cx="1423467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Data.ind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Bob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E4E62F0E-53C6-D627-698E-A0AE6F56705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76589" y="5458275"/>
            <a:ext cx="1221456" cy="66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0FFDD0E5-217F-2FD3-FB57-C06A6C8D01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045" y="5056718"/>
            <a:ext cx="2023047" cy="4015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id="{2E291226-3BBF-7DEE-B176-6981AE721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4212" y="4999797"/>
            <a:ext cx="1226116" cy="201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3923FEA4-3AC4-04A0-7005-4E12F6BED9A7}"/>
              </a:ext>
            </a:extLst>
          </p:cNvPr>
          <p:cNvSpPr>
            <a:spLocks/>
          </p:cNvSpPr>
          <p:nvPr/>
        </p:nvSpPr>
        <p:spPr bwMode="auto">
          <a:xfrm>
            <a:off x="6655488" y="5053897"/>
            <a:ext cx="2769989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Nice to meet you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09093D66-89F9-7A85-7A0A-3EB3A0FFAE1E}"/>
              </a:ext>
            </a:extLst>
          </p:cNvPr>
          <p:cNvSpPr>
            <a:spLocks/>
          </p:cNvSpPr>
          <p:nvPr/>
        </p:nvSpPr>
        <p:spPr bwMode="auto">
          <a:xfrm>
            <a:off x="735801" y="5515623"/>
            <a:ext cx="2744341" cy="2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Data.ind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Nice to meet you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748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9" grpId="0" animBg="1"/>
      <p:bldP spid="30" grpId="0" animBg="1"/>
      <p:bldP spid="31" grpId="0"/>
      <p:bldP spid="33" grpId="0" animBg="1"/>
      <p:bldP spid="35" grpId="0" animBg="1"/>
      <p:bldP spid="36" grpId="0" animBg="1"/>
      <p:bldP spid="37" grpId="0"/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DA59-C90F-4096-EBB8-385758B0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Duplicated Datagrams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1A3987-2C44-0F56-3586-B636C9005771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2132856"/>
            <a:ext cx="5810250" cy="3921202"/>
            <a:chOff x="0" y="0"/>
            <a:chExt cx="4805" cy="35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F5FD07-739C-B265-957F-D3FEDFC7F7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8" y="0"/>
              <a:ext cx="1680" cy="3514"/>
              <a:chOff x="0" y="0"/>
              <a:chExt cx="1680" cy="3514"/>
            </a:xfrm>
          </p:grpSpPr>
          <p:sp>
            <p:nvSpPr>
              <p:cNvPr id="7" name="Line 5">
                <a:extLst>
                  <a:ext uri="{FF2B5EF4-FFF2-40B4-BE49-F238E27FC236}">
                    <a16:creationId xmlns:a16="http://schemas.microsoft.com/office/drawing/2014/main" id="{DA291DB3-6955-4225-B0A8-EFFE126BA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22" cy="34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84862377-BF14-A15F-C01A-F687ED9A7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9" y="14"/>
                <a:ext cx="11" cy="3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BE"/>
              </a:p>
            </p:txBody>
          </p:sp>
        </p:grp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C0A8F48-ABFB-41B7-3FA9-99CEE82A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"/>
              <a:ext cx="480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32013" algn="l"/>
                  <a:tab pos="2665413" algn="l"/>
                  <a:tab pos="3198813" algn="l"/>
                  <a:tab pos="3732213" algn="l"/>
                  <a:tab pos="4265613" algn="l"/>
                  <a:tab pos="4799013" algn="l"/>
                  <a:tab pos="5330825" algn="l"/>
                  <a:tab pos="5864225" algn="l"/>
                  <a:tab pos="6361113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A                                                                                      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BCD849-A565-C91C-B790-A51E67C316CE}"/>
              </a:ext>
            </a:extLst>
          </p:cNvPr>
          <p:cNvGrpSpPr>
            <a:grpSpLocks/>
          </p:cNvGrpSpPr>
          <p:nvPr/>
        </p:nvGrpSpPr>
        <p:grpSpPr bwMode="auto">
          <a:xfrm>
            <a:off x="1211728" y="2459579"/>
            <a:ext cx="7459202" cy="977555"/>
            <a:chOff x="-60" y="-104"/>
            <a:chExt cx="6168" cy="875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66D75DF-9A49-372A-42D3-BDE79D01E7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66" y="86"/>
              <a:ext cx="878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7AA5B3-FB5B-3FF1-BA8D-937BCBFDD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" y="-104"/>
              <a:ext cx="17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Hello,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F215BB2A-5E07-36B1-11DD-96507CDD5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A299367-D213-930E-7DD0-4C21C7034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5A69830C-D816-5B8D-9B9B-05C554074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13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Hello,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18" name="Line 18">
            <a:extLst>
              <a:ext uri="{FF2B5EF4-FFF2-40B4-BE49-F238E27FC236}">
                <a16:creationId xmlns:a16="http://schemas.microsoft.com/office/drawing/2014/main" id="{899F6468-1E4D-93ED-4DA5-062F86EB5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0676" y="3192371"/>
            <a:ext cx="1116220" cy="11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F7A47-7E7A-31F7-59DF-336DC6F2BDCA}"/>
              </a:ext>
            </a:extLst>
          </p:cNvPr>
          <p:cNvSpPr>
            <a:spLocks/>
          </p:cNvSpPr>
          <p:nvPr/>
        </p:nvSpPr>
        <p:spPr bwMode="auto">
          <a:xfrm>
            <a:off x="1175005" y="2926067"/>
            <a:ext cx="1885131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Data.request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Bob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D835F0D6-FC5B-D6B7-510E-A1D00A5FC848}"/>
              </a:ext>
            </a:extLst>
          </p:cNvPr>
          <p:cNvSpPr>
            <a:spLocks/>
          </p:cNvSpPr>
          <p:nvPr/>
        </p:nvSpPr>
        <p:spPr bwMode="auto">
          <a:xfrm>
            <a:off x="4725838" y="3193486"/>
            <a:ext cx="1233526" cy="248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BE">
              <a:solidFill>
                <a:srgbClr val="00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174B20-70E3-6125-C505-2DA9DC4424D9}"/>
              </a:ext>
            </a:extLst>
          </p:cNvPr>
          <p:cNvGrpSpPr>
            <a:grpSpLocks/>
          </p:cNvGrpSpPr>
          <p:nvPr/>
        </p:nvGrpSpPr>
        <p:grpSpPr bwMode="auto">
          <a:xfrm>
            <a:off x="1284184" y="3631131"/>
            <a:ext cx="6859978" cy="860898"/>
            <a:chOff x="0" y="0"/>
            <a:chExt cx="5673" cy="772"/>
          </a:xfrm>
        </p:grpSpPr>
        <p:sp>
          <p:nvSpPr>
            <p:cNvPr id="22" name="Line 27">
              <a:extLst>
                <a:ext uri="{FF2B5EF4-FFF2-40B4-BE49-F238E27FC236}">
                  <a16:creationId xmlns:a16="http://schemas.microsoft.com/office/drawing/2014/main" id="{0C2E0C79-90C8-2D90-E6D7-502415B3C6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390" y="87"/>
              <a:ext cx="914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CD0DB0-9DD4-E846-4023-3E64B72AD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27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Data.request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!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A27B0680-65BB-65AA-C516-621C1CC19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87"/>
              <a:ext cx="1673" cy="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5211CB4B-5158-A7E8-B15A-3C0C8E5D31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7" y="499"/>
              <a:ext cx="13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D684842B-9540-CAF4-6E64-6C8787BD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558"/>
              <a:ext cx="89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1pPr>
              <a:lvl2pPr marL="742950" indent="-28575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2pPr>
              <a:lvl3pPr marL="11430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3pPr>
              <a:lvl4pPr marL="16002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4pPr>
              <a:lvl5pPr marL="2057400" indent="-228600">
                <a:spcBef>
                  <a:spcPts val="1763"/>
                </a:spcBef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5pPr>
              <a:lvl6pPr marL="25146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6pPr>
              <a:lvl7pPr marL="29718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7pPr>
              <a:lvl8pPr marL="34290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8pPr>
              <a:lvl9pPr marL="3886200" indent="-228600" eaLnBrk="0" fontAlgn="base" hangingPunct="0">
                <a:spcBef>
                  <a:spcPts val="1763"/>
                </a:spcBef>
                <a:spcAft>
                  <a:spcPct val="0"/>
                </a:spcAft>
                <a:buSzPct val="171000"/>
                <a:buFont typeface="Gill Sans" panose="020B0502020104020203" pitchFamily="34" charset="-79"/>
                <a:buChar char="•"/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chemeClr val="tx1"/>
                  </a:solidFill>
                  <a:latin typeface="Gill Sans" panose="020B0502020104020203" pitchFamily="34" charset="-79"/>
                  <a:ea typeface="Heiti SC Light" panose="02000000000000000000" pitchFamily="2" charset="-128"/>
                  <a:sym typeface="Gill Sans" panose="020B0502020104020203" pitchFamily="34" charset="-79"/>
                </a:defRPr>
              </a:lvl9pPr>
            </a:lstStyle>
            <a:p>
              <a:pPr eaLnBrk="1" hangingPunct="1">
                <a:lnSpc>
                  <a:spcPct val="84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BE" sz="1800" err="1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Data.ind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(</a:t>
              </a:r>
              <a:r>
                <a:rPr lang="en-US" altLang="en-BE" sz="1800">
                  <a:solidFill>
                    <a:srgbClr val="0000FF"/>
                  </a:solidFill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!</a:t>
              </a:r>
              <a:r>
                <a:rPr lang="en-US" altLang="en-BE" sz="1800">
                  <a:latin typeface="Helvetica" pitchFamily="2" charset="0"/>
                  <a:ea typeface="ＭＳ Ｐゴシック" panose="020B0600070205080204" pitchFamily="34" charset="-128"/>
                  <a:sym typeface="Helvetica" pitchFamily="2" charset="0"/>
                </a:rPr>
                <a:t>)</a:t>
              </a:r>
            </a:p>
          </p:txBody>
        </p:sp>
      </p:grpSp>
      <p:sp>
        <p:nvSpPr>
          <p:cNvPr id="29" name="Line 11">
            <a:extLst>
              <a:ext uri="{FF2B5EF4-FFF2-40B4-BE49-F238E27FC236}">
                <a16:creationId xmlns:a16="http://schemas.microsoft.com/office/drawing/2014/main" id="{4532A27B-293B-7AEA-FFDE-4B279859E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4546" y="3218975"/>
            <a:ext cx="2023224" cy="4602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099E44D0-74C4-B94E-AF6F-AD8833040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692" y="3666851"/>
            <a:ext cx="1591490" cy="11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FD4DA693-9762-A7A3-8ADA-E2A9619E8CFA}"/>
              </a:ext>
            </a:extLst>
          </p:cNvPr>
          <p:cNvSpPr>
            <a:spLocks/>
          </p:cNvSpPr>
          <p:nvPr/>
        </p:nvSpPr>
        <p:spPr bwMode="auto">
          <a:xfrm>
            <a:off x="7013210" y="3732766"/>
            <a:ext cx="1423467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Data.ind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Bob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E4E62F0E-53C6-D627-698E-A0AE6F56705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8436" y="5212750"/>
            <a:ext cx="1221456" cy="66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0FFDD0E5-217F-2FD3-FB57-C06A6C8D01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4892" y="4811193"/>
            <a:ext cx="2023047" cy="4015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id="{2E291226-3BBF-7DEE-B176-6981AE721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6059" y="4754272"/>
            <a:ext cx="1226116" cy="201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3923FEA4-3AC4-04A0-7005-4E12F6BED9A7}"/>
              </a:ext>
            </a:extLst>
          </p:cNvPr>
          <p:cNvSpPr>
            <a:spLocks/>
          </p:cNvSpPr>
          <p:nvPr/>
        </p:nvSpPr>
        <p:spPr bwMode="auto">
          <a:xfrm>
            <a:off x="6667335" y="4808372"/>
            <a:ext cx="2769989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Data.req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Nice to meet you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09093D66-89F9-7A85-7A0A-3EB3A0FFAE1E}"/>
              </a:ext>
            </a:extLst>
          </p:cNvPr>
          <p:cNvSpPr>
            <a:spLocks/>
          </p:cNvSpPr>
          <p:nvPr/>
        </p:nvSpPr>
        <p:spPr bwMode="auto">
          <a:xfrm>
            <a:off x="747648" y="5270098"/>
            <a:ext cx="2744341" cy="2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err="1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Data.ind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</a:t>
            </a:r>
            <a:r>
              <a:rPr lang="en-US" altLang="en-BE" sz="1800">
                <a:solidFill>
                  <a:srgbClr val="0000FF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Nice to meet you</a:t>
            </a:r>
            <a:r>
              <a:rPr lang="en-US" altLang="en-BE" sz="1800"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)</a:t>
            </a:r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CAA0E31A-EA4B-7D88-27A8-B99D6C479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6363" y="5210892"/>
            <a:ext cx="1591490" cy="111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BE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45E95420-14A1-2AC1-3DA7-1E61BAEBADAD}"/>
              </a:ext>
            </a:extLst>
          </p:cNvPr>
          <p:cNvSpPr>
            <a:spLocks/>
          </p:cNvSpPr>
          <p:nvPr/>
        </p:nvSpPr>
        <p:spPr bwMode="auto">
          <a:xfrm>
            <a:off x="7029881" y="5276807"/>
            <a:ext cx="1423467" cy="23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anose="020B0502020104020203" pitchFamily="34" charset="-79"/>
                <a:ea typeface="Heiti SC Light" panose="02000000000000000000" pitchFamily="2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BE" sz="1800" i="1" err="1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Data.ind</a:t>
            </a:r>
            <a:r>
              <a:rPr lang="en-US" altLang="en-BE" sz="1800" i="1">
                <a:solidFill>
                  <a:srgbClr val="FF0000"/>
                </a:solidFill>
                <a:latin typeface="Helvetica" pitchFamily="2" charset="0"/>
                <a:ea typeface="ＭＳ Ｐゴシック" panose="020B0600070205080204" pitchFamily="34" charset="-128"/>
                <a:sym typeface="Helvetica" pitchFamily="2" charset="0"/>
              </a:rPr>
              <a:t>(Bob)</a:t>
            </a:r>
          </a:p>
        </p:txBody>
      </p:sp>
    </p:spTree>
    <p:extLst>
      <p:ext uri="{BB962C8B-B14F-4D97-AF65-F5344CB8AC3E}">
        <p14:creationId xmlns:p14="http://schemas.microsoft.com/office/powerpoint/2010/main" val="4054170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9" grpId="0" animBg="1"/>
      <p:bldP spid="30" grpId="0" animBg="1"/>
      <p:bldP spid="31" grpId="0"/>
      <p:bldP spid="33" grpId="0" animBg="1"/>
      <p:bldP spid="35" grpId="0" animBg="1"/>
      <p:bldP spid="36" grpId="0" animBg="1"/>
      <p:bldP spid="37" grpId="0"/>
      <p:bldP spid="38" grpId="0"/>
      <p:bldP spid="3" grpId="0" animBg="1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FAC1-857F-B26E-AB96-F11F2D92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Exchanging datagrams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0F7FE-CE53-F23F-C3E9-265BB0689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type of data can be exchanged ?</a:t>
            </a:r>
          </a:p>
          <a:p>
            <a:pPr lvl="1"/>
            <a:r>
              <a:rPr lang="en-BE"/>
              <a:t>A datagram is </a:t>
            </a:r>
            <a:r>
              <a:rPr lang="en-BE" b="1"/>
              <a:t>sequence of bytes</a:t>
            </a:r>
          </a:p>
          <a:p>
            <a:r>
              <a:rPr lang="en-BE"/>
              <a:t>How to exchange structured information ?</a:t>
            </a:r>
          </a:p>
          <a:p>
            <a:pPr lvl="1"/>
            <a:r>
              <a:rPr lang="en-GB"/>
              <a:t>I</a:t>
            </a:r>
            <a:r>
              <a:rPr lang="en-BE"/>
              <a:t>ntegers</a:t>
            </a:r>
          </a:p>
          <a:p>
            <a:pPr lvl="1"/>
            <a:r>
              <a:rPr lang="en-GB"/>
              <a:t>F</a:t>
            </a:r>
            <a:r>
              <a:rPr lang="en-BE"/>
              <a:t>loating point numbers</a:t>
            </a:r>
          </a:p>
          <a:p>
            <a:pPr lvl="1"/>
            <a:r>
              <a:rPr lang="en-BE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401067905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E9D6-5D35-5379-D610-7799CD75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Little and big endian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05E5C-5470-ED51-0892-E65B35B4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12" y="2074813"/>
            <a:ext cx="7972425" cy="4017963"/>
          </a:xfrm>
        </p:spPr>
        <p:txBody>
          <a:bodyPr/>
          <a:lstStyle/>
          <a:p>
            <a:r>
              <a:rPr lang="en-BE"/>
              <a:t>How are integers stored in memory ?</a:t>
            </a: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br>
              <a:rPr lang="en-BE"/>
            </a:br>
            <a:endParaRPr lang="en-B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A1E317-46ED-A79C-5DC7-6E6A2FD8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2492896"/>
            <a:ext cx="2540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F8C08E-072A-AFCB-A558-52DB3A5A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492896"/>
            <a:ext cx="25400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ghnut 4">
            <a:extLst>
              <a:ext uri="{FF2B5EF4-FFF2-40B4-BE49-F238E27FC236}">
                <a16:creationId xmlns:a16="http://schemas.microsoft.com/office/drawing/2014/main" id="{C2A47C89-43D1-6565-C29C-7C3357744CF6}"/>
              </a:ext>
            </a:extLst>
          </p:cNvPr>
          <p:cNvSpPr/>
          <p:nvPr/>
        </p:nvSpPr>
        <p:spPr bwMode="auto">
          <a:xfrm>
            <a:off x="2124968" y="2348880"/>
            <a:ext cx="2952328" cy="2880320"/>
          </a:xfrm>
          <a:prstGeom prst="donut">
            <a:avLst>
              <a:gd name="adj" fmla="val 1881"/>
            </a:avLst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B3CAAD-2F4B-D5CC-85EB-711ACAC1931B}"/>
              </a:ext>
            </a:extLst>
          </p:cNvPr>
          <p:cNvSpPr txBox="1">
            <a:spLocks/>
          </p:cNvSpPr>
          <p:nvPr/>
        </p:nvSpPr>
        <p:spPr bwMode="auto">
          <a:xfrm>
            <a:off x="966788" y="3789040"/>
            <a:ext cx="852271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>
            <a:lvl1pPr marL="615950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1pPr>
            <a:lvl2pPr marL="94456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2pPr>
            <a:lvl3pPr marL="127158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3pPr>
            <a:lvl4pPr marL="1598613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4pPr>
            <a:lvl5pPr marL="1925638" indent="-420688" algn="l" rtl="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anose="020B0502020104020203" pitchFamily="34" charset="-79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panose="020B0502020104020203" pitchFamily="34" charset="-79"/>
              </a:defRPr>
            </a:lvl5pPr>
            <a:lvl6pPr marL="2263866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600640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2937413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274187" indent="-420967" algn="l" rtl="0" fontAlgn="base">
              <a:spcBef>
                <a:spcPts val="1768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BE" kern="0"/>
              <a:t>For Internet protocols, integers are big-endian</a:t>
            </a:r>
          </a:p>
          <a:p>
            <a:pPr lvl="1"/>
            <a:r>
              <a:rPr lang="en-BE" kern="0"/>
              <a:t>Use </a:t>
            </a:r>
            <a:r>
              <a:rPr lang="en-BE" kern="0">
                <a:latin typeface="Courier" pitchFamily="2" charset="0"/>
              </a:rPr>
              <a:t>htonl</a:t>
            </a:r>
            <a:r>
              <a:rPr lang="en-BE" kern="0"/>
              <a:t>, </a:t>
            </a:r>
            <a:r>
              <a:rPr lang="en-BE" kern="0">
                <a:latin typeface="Courier" pitchFamily="2" charset="0"/>
              </a:rPr>
              <a:t>ntohl</a:t>
            </a:r>
            <a:r>
              <a:rPr lang="en-BE" kern="0"/>
              <a:t> and related functions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C2611-2AF2-2283-5394-63D55E928C18}"/>
              </a:ext>
            </a:extLst>
          </p:cNvPr>
          <p:cNvSpPr txBox="1"/>
          <p:nvPr/>
        </p:nvSpPr>
        <p:spPr>
          <a:xfrm>
            <a:off x="2864768" y="6510753"/>
            <a:ext cx="76216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1600"/>
              <a:t>Source : https://en.wikipedia.org/wiki/Endianness</a:t>
            </a:r>
          </a:p>
        </p:txBody>
      </p:sp>
    </p:spTree>
    <p:extLst>
      <p:ext uri="{BB962C8B-B14F-4D97-AF65-F5344CB8AC3E}">
        <p14:creationId xmlns:p14="http://schemas.microsoft.com/office/powerpoint/2010/main" val="2710634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D732-E751-584A-88D5-C86BDDC0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>
                <a:solidFill>
                  <a:srgbClr val="0070C0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9201-29A7-834E-A8ED-D2E2CFB1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What are the topics that you expect to learn during this course ?</a:t>
            </a: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A9859FA5-AC27-614F-AD3D-716E604B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266018" y="71014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2240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D460-8D48-7F32-4CF1-59966BE0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Representing datagrams containing binary data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A0C3AB2-9AF2-AB27-A6AE-F34CC6B2D2F2}"/>
              </a:ext>
            </a:extLst>
          </p:cNvPr>
          <p:cNvSpPr>
            <a:spLocks/>
          </p:cNvSpPr>
          <p:nvPr/>
        </p:nvSpPr>
        <p:spPr bwMode="auto">
          <a:xfrm>
            <a:off x="2984500" y="3355975"/>
            <a:ext cx="2695575" cy="246063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77AE04C-F6A8-36F6-5AD6-46125408B854}"/>
              </a:ext>
            </a:extLst>
          </p:cNvPr>
          <p:cNvSpPr>
            <a:spLocks/>
          </p:cNvSpPr>
          <p:nvPr/>
        </p:nvSpPr>
        <p:spPr bwMode="auto">
          <a:xfrm>
            <a:off x="2984500" y="3600450"/>
            <a:ext cx="2695575" cy="247650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7FC67ED-35F1-34BF-D216-7CF0C92C2CBC}"/>
              </a:ext>
            </a:extLst>
          </p:cNvPr>
          <p:cNvSpPr>
            <a:spLocks/>
          </p:cNvSpPr>
          <p:nvPr/>
        </p:nvSpPr>
        <p:spPr bwMode="auto">
          <a:xfrm>
            <a:off x="2984500" y="3848100"/>
            <a:ext cx="2695575" cy="246063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B8287793-43A0-A0DF-511A-4AAFF9ABCEFC}"/>
              </a:ext>
            </a:extLst>
          </p:cNvPr>
          <p:cNvSpPr>
            <a:spLocks/>
          </p:cNvSpPr>
          <p:nvPr/>
        </p:nvSpPr>
        <p:spPr bwMode="auto">
          <a:xfrm>
            <a:off x="2984500" y="4092575"/>
            <a:ext cx="2695575" cy="722312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F78CB0-E530-A089-AAA7-6B67CB3279DA}"/>
              </a:ext>
            </a:extLst>
          </p:cNvPr>
          <p:cNvSpPr>
            <a:spLocks/>
          </p:cNvSpPr>
          <p:nvPr/>
        </p:nvSpPr>
        <p:spPr bwMode="auto">
          <a:xfrm>
            <a:off x="3294063" y="3406775"/>
            <a:ext cx="729367" cy="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Short integer</a:t>
            </a:r>
            <a:endParaRPr lang="en-US" altLang="en-US" sz="100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F7A1F8C-BB5D-2529-0D59-E3F41D6AF193}"/>
              </a:ext>
            </a:extLst>
          </p:cNvPr>
          <p:cNvSpPr>
            <a:spLocks/>
          </p:cNvSpPr>
          <p:nvPr/>
        </p:nvSpPr>
        <p:spPr bwMode="auto">
          <a:xfrm>
            <a:off x="4546601" y="3406775"/>
            <a:ext cx="3127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Flags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7FD3F989-1D87-7074-E015-931F88557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338" y="3268663"/>
            <a:ext cx="27384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D93887A-FE6A-AC17-3229-F982E4199E9C}"/>
              </a:ext>
            </a:extLst>
          </p:cNvPr>
          <p:cNvSpPr>
            <a:spLocks/>
          </p:cNvSpPr>
          <p:nvPr/>
        </p:nvSpPr>
        <p:spPr bwMode="auto">
          <a:xfrm>
            <a:off x="4157662" y="3038476"/>
            <a:ext cx="377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32 bits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65289ACB-F083-56B2-9EFA-72D50AD59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0" y="3348038"/>
            <a:ext cx="1588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607C80CD-A7EA-7DBC-C7C7-F0BC19A484EF}"/>
              </a:ext>
            </a:extLst>
          </p:cNvPr>
          <p:cNvSpPr>
            <a:spLocks/>
          </p:cNvSpPr>
          <p:nvPr/>
        </p:nvSpPr>
        <p:spPr bwMode="auto">
          <a:xfrm>
            <a:off x="4042572" y="3919250"/>
            <a:ext cx="743793" cy="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IPv4 address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372802A2-7DB6-E588-AFB6-EB57060CF9DD}"/>
              </a:ext>
            </a:extLst>
          </p:cNvPr>
          <p:cNvSpPr>
            <a:spLocks/>
          </p:cNvSpPr>
          <p:nvPr/>
        </p:nvSpPr>
        <p:spPr bwMode="auto">
          <a:xfrm>
            <a:off x="3967463" y="4216471"/>
            <a:ext cx="758221" cy="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IPv6 Address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237183E2-721A-C6F8-68C3-1F682F53E68F}"/>
              </a:ext>
            </a:extLst>
          </p:cNvPr>
          <p:cNvSpPr>
            <a:spLocks/>
          </p:cNvSpPr>
          <p:nvPr/>
        </p:nvSpPr>
        <p:spPr bwMode="auto">
          <a:xfrm>
            <a:off x="4018759" y="3680181"/>
            <a:ext cx="706925" cy="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Long integer</a:t>
            </a:r>
          </a:p>
        </p:txBody>
      </p:sp>
      <p:sp>
        <p:nvSpPr>
          <p:cNvPr id="26" name="AutoShape 24">
            <a:extLst>
              <a:ext uri="{FF2B5EF4-FFF2-40B4-BE49-F238E27FC236}">
                <a16:creationId xmlns:a16="http://schemas.microsoft.com/office/drawing/2014/main" id="{CB0F987F-F811-4C57-7513-38A119B0A93D}"/>
              </a:ext>
            </a:extLst>
          </p:cNvPr>
          <p:cNvSpPr>
            <a:spLocks/>
          </p:cNvSpPr>
          <p:nvPr/>
        </p:nvSpPr>
        <p:spPr bwMode="auto">
          <a:xfrm flipV="1">
            <a:off x="2984499" y="4816473"/>
            <a:ext cx="2695575" cy="306193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9942FBC7-CF8B-D77F-F5E9-A41B913EB9C6}"/>
              </a:ext>
            </a:extLst>
          </p:cNvPr>
          <p:cNvSpPr>
            <a:spLocks/>
          </p:cNvSpPr>
          <p:nvPr/>
        </p:nvSpPr>
        <p:spPr bwMode="auto">
          <a:xfrm>
            <a:off x="5241927" y="3412541"/>
            <a:ext cx="277320" cy="1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Char</a:t>
            </a:r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36E087D7-5727-58BD-CC5E-693EF1D35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4601" y="3344670"/>
            <a:ext cx="1588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276BD82-DB89-682F-BFA8-5D15C8967266}"/>
              </a:ext>
            </a:extLst>
          </p:cNvPr>
          <p:cNvSpPr>
            <a:spLocks/>
          </p:cNvSpPr>
          <p:nvPr/>
        </p:nvSpPr>
        <p:spPr bwMode="auto">
          <a:xfrm>
            <a:off x="3115314" y="4914085"/>
            <a:ext cx="283732" cy="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Type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C7B48331-55FB-339A-01AE-B97FC42C7E15}"/>
              </a:ext>
            </a:extLst>
          </p:cNvPr>
          <p:cNvSpPr>
            <a:spLocks/>
          </p:cNvSpPr>
          <p:nvPr/>
        </p:nvSpPr>
        <p:spPr bwMode="auto">
          <a:xfrm>
            <a:off x="3810640" y="4919851"/>
            <a:ext cx="387927" cy="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Length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B33745A6-4451-F7AC-228E-A18609D8B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397" y="4800800"/>
            <a:ext cx="1588" cy="3218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E4D72296-9E5B-CA4D-17CE-FEC0BB8D62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5484" y="4800800"/>
            <a:ext cx="1588" cy="32186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36" name="AutoShape 24">
            <a:extLst>
              <a:ext uri="{FF2B5EF4-FFF2-40B4-BE49-F238E27FC236}">
                <a16:creationId xmlns:a16="http://schemas.microsoft.com/office/drawing/2014/main" id="{4D4D3C79-8A26-67F6-462F-7AA3FDCEF17B}"/>
              </a:ext>
            </a:extLst>
          </p:cNvPr>
          <p:cNvSpPr>
            <a:spLocks/>
          </p:cNvSpPr>
          <p:nvPr/>
        </p:nvSpPr>
        <p:spPr bwMode="auto">
          <a:xfrm flipV="1">
            <a:off x="2984498" y="5130703"/>
            <a:ext cx="2695575" cy="764334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62507FD6-6848-9E58-2E67-BFF35418081D}"/>
              </a:ext>
            </a:extLst>
          </p:cNvPr>
          <p:cNvSpPr>
            <a:spLocks/>
          </p:cNvSpPr>
          <p:nvPr/>
        </p:nvSpPr>
        <p:spPr bwMode="auto">
          <a:xfrm>
            <a:off x="5030331" y="5717088"/>
            <a:ext cx="466474" cy="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Padding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3A560731-D74B-994E-21DA-87F1362737AB}"/>
              </a:ext>
            </a:extLst>
          </p:cNvPr>
          <p:cNvSpPr>
            <a:spLocks/>
          </p:cNvSpPr>
          <p:nvPr/>
        </p:nvSpPr>
        <p:spPr bwMode="auto">
          <a:xfrm>
            <a:off x="3852805" y="5341190"/>
            <a:ext cx="1118896" cy="1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Variable length field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FD10E6-82E6-16DC-3052-6C3F09FB7FD1}"/>
              </a:ext>
            </a:extLst>
          </p:cNvPr>
          <p:cNvSpPr/>
          <p:nvPr/>
        </p:nvSpPr>
        <p:spPr bwMode="auto">
          <a:xfrm>
            <a:off x="4349750" y="5026960"/>
            <a:ext cx="1330323" cy="1414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41" name="AutoShape 24">
            <a:extLst>
              <a:ext uri="{FF2B5EF4-FFF2-40B4-BE49-F238E27FC236}">
                <a16:creationId xmlns:a16="http://schemas.microsoft.com/office/drawing/2014/main" id="{6C2A470E-AA62-EB1C-C418-4A6B2B25BB79}"/>
              </a:ext>
            </a:extLst>
          </p:cNvPr>
          <p:cNvSpPr>
            <a:spLocks/>
          </p:cNvSpPr>
          <p:nvPr/>
        </p:nvSpPr>
        <p:spPr bwMode="auto">
          <a:xfrm flipV="1">
            <a:off x="4859338" y="5588843"/>
            <a:ext cx="820735" cy="306193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2" name="Oval Callout 41">
            <a:extLst>
              <a:ext uri="{FF2B5EF4-FFF2-40B4-BE49-F238E27FC236}">
                <a16:creationId xmlns:a16="http://schemas.microsoft.com/office/drawing/2014/main" id="{AFCFCE33-4C81-B99C-8AE2-41F49672A4C3}"/>
              </a:ext>
            </a:extLst>
          </p:cNvPr>
          <p:cNvSpPr/>
          <p:nvPr/>
        </p:nvSpPr>
        <p:spPr bwMode="auto">
          <a:xfrm>
            <a:off x="1208584" y="2718305"/>
            <a:ext cx="1368152" cy="686199"/>
          </a:xfrm>
          <a:prstGeom prst="wedgeEllipseCallout">
            <a:avLst>
              <a:gd name="adj1" fmla="val 75636"/>
              <a:gd name="adj2" fmla="val 49929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16 bits</a:t>
            </a:r>
          </a:p>
        </p:txBody>
      </p:sp>
      <p:sp>
        <p:nvSpPr>
          <p:cNvPr id="43" name="Oval Callout 42">
            <a:extLst>
              <a:ext uri="{FF2B5EF4-FFF2-40B4-BE49-F238E27FC236}">
                <a16:creationId xmlns:a16="http://schemas.microsoft.com/office/drawing/2014/main" id="{B9E96EF5-99A6-F393-AE7A-E2BCD355EF12}"/>
              </a:ext>
            </a:extLst>
          </p:cNvPr>
          <p:cNvSpPr/>
          <p:nvPr/>
        </p:nvSpPr>
        <p:spPr bwMode="auto">
          <a:xfrm>
            <a:off x="4506584" y="2256897"/>
            <a:ext cx="1368152" cy="686199"/>
          </a:xfrm>
          <a:prstGeom prst="wedgeEllipseCallout">
            <a:avLst>
              <a:gd name="adj1" fmla="val -30291"/>
              <a:gd name="adj2" fmla="val 107757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8 bits</a:t>
            </a:r>
          </a:p>
        </p:txBody>
      </p:sp>
      <p:sp>
        <p:nvSpPr>
          <p:cNvPr id="44" name="Oval Callout 43">
            <a:extLst>
              <a:ext uri="{FF2B5EF4-FFF2-40B4-BE49-F238E27FC236}">
                <a16:creationId xmlns:a16="http://schemas.microsoft.com/office/drawing/2014/main" id="{5C874610-3D3B-5667-A29A-5D289B5EF1AF}"/>
              </a:ext>
            </a:extLst>
          </p:cNvPr>
          <p:cNvSpPr/>
          <p:nvPr/>
        </p:nvSpPr>
        <p:spPr bwMode="auto">
          <a:xfrm>
            <a:off x="6116413" y="2348199"/>
            <a:ext cx="1368152" cy="686199"/>
          </a:xfrm>
          <a:prstGeom prst="wedgeEllipseCallout">
            <a:avLst>
              <a:gd name="adj1" fmla="val -85776"/>
              <a:gd name="adj2" fmla="val 112785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8 bits</a:t>
            </a:r>
          </a:p>
        </p:txBody>
      </p:sp>
      <p:sp>
        <p:nvSpPr>
          <p:cNvPr id="45" name="Oval Callout 44">
            <a:extLst>
              <a:ext uri="{FF2B5EF4-FFF2-40B4-BE49-F238E27FC236}">
                <a16:creationId xmlns:a16="http://schemas.microsoft.com/office/drawing/2014/main" id="{CC90B46C-44EA-271C-7BDB-990C5C8ACE7C}"/>
              </a:ext>
            </a:extLst>
          </p:cNvPr>
          <p:cNvSpPr/>
          <p:nvPr/>
        </p:nvSpPr>
        <p:spPr bwMode="auto">
          <a:xfrm>
            <a:off x="6361249" y="3406376"/>
            <a:ext cx="1368152" cy="686199"/>
          </a:xfrm>
          <a:prstGeom prst="wedgeEllipseCallout">
            <a:avLst>
              <a:gd name="adj1" fmla="val -162699"/>
              <a:gd name="adj2" fmla="val -357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000"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32</a:t>
            </a: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 bits</a:t>
            </a:r>
          </a:p>
        </p:txBody>
      </p:sp>
      <p:sp>
        <p:nvSpPr>
          <p:cNvPr id="46" name="Oval Callout 45">
            <a:extLst>
              <a:ext uri="{FF2B5EF4-FFF2-40B4-BE49-F238E27FC236}">
                <a16:creationId xmlns:a16="http://schemas.microsoft.com/office/drawing/2014/main" id="{BE7AD0B7-F84A-6C72-F5AF-C42FB38BB567}"/>
              </a:ext>
            </a:extLst>
          </p:cNvPr>
          <p:cNvSpPr/>
          <p:nvPr/>
        </p:nvSpPr>
        <p:spPr bwMode="auto">
          <a:xfrm>
            <a:off x="932272" y="3793682"/>
            <a:ext cx="1368152" cy="686199"/>
          </a:xfrm>
          <a:prstGeom prst="wedgeEllipseCallout">
            <a:avLst>
              <a:gd name="adj1" fmla="val 175888"/>
              <a:gd name="adj2" fmla="val -21728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000"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32</a:t>
            </a: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 bits</a:t>
            </a:r>
          </a:p>
        </p:txBody>
      </p:sp>
      <p:sp>
        <p:nvSpPr>
          <p:cNvPr id="47" name="Oval Callout 46">
            <a:extLst>
              <a:ext uri="{FF2B5EF4-FFF2-40B4-BE49-F238E27FC236}">
                <a16:creationId xmlns:a16="http://schemas.microsoft.com/office/drawing/2014/main" id="{23FDF76F-4A1A-B4E2-90E8-2E5464996F81}"/>
              </a:ext>
            </a:extLst>
          </p:cNvPr>
          <p:cNvSpPr/>
          <p:nvPr/>
        </p:nvSpPr>
        <p:spPr bwMode="auto">
          <a:xfrm>
            <a:off x="6394834" y="4227886"/>
            <a:ext cx="1654509" cy="686199"/>
          </a:xfrm>
          <a:prstGeom prst="wedgeEllipseCallout">
            <a:avLst>
              <a:gd name="adj1" fmla="val -147907"/>
              <a:gd name="adj2" fmla="val -38071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000"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128</a:t>
            </a: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 bits</a:t>
            </a:r>
          </a:p>
        </p:txBody>
      </p:sp>
      <p:sp>
        <p:nvSpPr>
          <p:cNvPr id="48" name="Oval Callout 47">
            <a:extLst>
              <a:ext uri="{FF2B5EF4-FFF2-40B4-BE49-F238E27FC236}">
                <a16:creationId xmlns:a16="http://schemas.microsoft.com/office/drawing/2014/main" id="{6283BB0E-21F8-4DCE-1F62-7DCB73B75C14}"/>
              </a:ext>
            </a:extLst>
          </p:cNvPr>
          <p:cNvSpPr/>
          <p:nvPr/>
        </p:nvSpPr>
        <p:spPr bwMode="auto">
          <a:xfrm>
            <a:off x="7192293" y="5677880"/>
            <a:ext cx="1145083" cy="686199"/>
          </a:xfrm>
          <a:prstGeom prst="wedgeEllipseCallout">
            <a:avLst>
              <a:gd name="adj1" fmla="val -183314"/>
              <a:gd name="adj2" fmla="val -35557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000"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8</a:t>
            </a: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 bits</a:t>
            </a:r>
          </a:p>
        </p:txBody>
      </p: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46795BB0-478B-A766-91AD-DCFF2C240620}"/>
              </a:ext>
            </a:extLst>
          </p:cNvPr>
          <p:cNvSpPr/>
          <p:nvPr/>
        </p:nvSpPr>
        <p:spPr bwMode="auto">
          <a:xfrm>
            <a:off x="492923" y="4914085"/>
            <a:ext cx="1145083" cy="686199"/>
          </a:xfrm>
          <a:prstGeom prst="wedgeEllipseCallout">
            <a:avLst>
              <a:gd name="adj1" fmla="val 175278"/>
              <a:gd name="adj2" fmla="val -38071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000"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8</a:t>
            </a: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 bits</a:t>
            </a:r>
          </a:p>
        </p:txBody>
      </p:sp>
      <p:sp>
        <p:nvSpPr>
          <p:cNvPr id="50" name="Oval Callout 49">
            <a:extLst>
              <a:ext uri="{FF2B5EF4-FFF2-40B4-BE49-F238E27FC236}">
                <a16:creationId xmlns:a16="http://schemas.microsoft.com/office/drawing/2014/main" id="{622FB16A-64F7-20C2-EE32-ACCFCFE2CFE8}"/>
              </a:ext>
            </a:extLst>
          </p:cNvPr>
          <p:cNvSpPr/>
          <p:nvPr/>
        </p:nvSpPr>
        <p:spPr bwMode="auto">
          <a:xfrm>
            <a:off x="1043806" y="5693476"/>
            <a:ext cx="1145083" cy="686199"/>
          </a:xfrm>
          <a:prstGeom prst="wedgeEllipseCallout">
            <a:avLst>
              <a:gd name="adj1" fmla="val 186578"/>
              <a:gd name="adj2" fmla="val -142413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000"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8</a:t>
            </a: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 bits</a:t>
            </a:r>
          </a:p>
        </p:txBody>
      </p:sp>
      <p:sp>
        <p:nvSpPr>
          <p:cNvPr id="51" name="Oval Callout 50">
            <a:extLst>
              <a:ext uri="{FF2B5EF4-FFF2-40B4-BE49-F238E27FC236}">
                <a16:creationId xmlns:a16="http://schemas.microsoft.com/office/drawing/2014/main" id="{7CBF1D4A-E344-8B19-BDC8-61D119AFD92F}"/>
              </a:ext>
            </a:extLst>
          </p:cNvPr>
          <p:cNvSpPr/>
          <p:nvPr/>
        </p:nvSpPr>
        <p:spPr bwMode="auto">
          <a:xfrm>
            <a:off x="2951572" y="5927085"/>
            <a:ext cx="2001428" cy="678268"/>
          </a:xfrm>
          <a:prstGeom prst="wedgeEllipseCallout">
            <a:avLst>
              <a:gd name="adj1" fmla="val 21257"/>
              <a:gd name="adj2" fmla="val -116013"/>
            </a:avLst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BE" sz="2000" i="1"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length</a:t>
            </a:r>
            <a:r>
              <a:rPr kumimoji="0" lang="en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 b</a:t>
            </a:r>
            <a:r>
              <a:rPr kumimoji="0" lang="nl-B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itchFamily="2" charset="0"/>
                <a:ea typeface="Heiti SC Light" charset="0"/>
                <a:cs typeface="Heiti SC Light" charset="0"/>
                <a:sym typeface="Gill Sans" charset="0"/>
              </a:rPr>
              <a:t>ytes</a:t>
            </a:r>
            <a:endParaRPr kumimoji="0" lang="en-BE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" pitchFamily="2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93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E1AD-7388-784A-46EB-4FDF734E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Reliable Bytestream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21F8-4112-36EA-CEFA-7E7FFEFBD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Three phases</a:t>
            </a:r>
          </a:p>
          <a:p>
            <a:pPr lvl="1"/>
            <a:r>
              <a:rPr lang="en-BE"/>
              <a:t>Connection establishment</a:t>
            </a:r>
          </a:p>
          <a:p>
            <a:pPr lvl="2"/>
            <a:r>
              <a:rPr lang="en-BE"/>
              <a:t>Communicating hosts agree to create two bytestreams, one per direction</a:t>
            </a:r>
          </a:p>
          <a:p>
            <a:pPr lvl="1"/>
            <a:r>
              <a:rPr lang="en-BE"/>
              <a:t>Data transfer</a:t>
            </a:r>
          </a:p>
          <a:p>
            <a:pPr lvl="1"/>
            <a:r>
              <a:rPr lang="en-BE"/>
              <a:t>Connection release</a:t>
            </a:r>
          </a:p>
        </p:txBody>
      </p:sp>
    </p:spTree>
    <p:extLst>
      <p:ext uri="{BB962C8B-B14F-4D97-AF65-F5344CB8AC3E}">
        <p14:creationId xmlns:p14="http://schemas.microsoft.com/office/powerpoint/2010/main" val="169681787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0DF632DB-8FDA-464C-8189-655880BF7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Connection establishment</a:t>
            </a:r>
          </a:p>
        </p:txBody>
      </p:sp>
      <p:sp>
        <p:nvSpPr>
          <p:cNvPr id="64514" name="Line 3">
            <a:extLst>
              <a:ext uri="{FF2B5EF4-FFF2-40B4-BE49-F238E27FC236}">
                <a16:creationId xmlns:a16="http://schemas.microsoft.com/office/drawing/2014/main" id="{3296CC38-714F-4B98-8B2A-5DD2CF257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1788" y="2435225"/>
            <a:ext cx="1587" cy="2343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4515" name="Line 4">
            <a:extLst>
              <a:ext uri="{FF2B5EF4-FFF2-40B4-BE49-F238E27FC236}">
                <a16:creationId xmlns:a16="http://schemas.microsoft.com/office/drawing/2014/main" id="{2EC15C3B-EADE-4BF8-B516-A6E89250D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938" y="2465388"/>
            <a:ext cx="1587" cy="2265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530D2615-21E5-4078-B865-CB34E2502D8F}"/>
              </a:ext>
            </a:extLst>
          </p:cNvPr>
          <p:cNvSpPr>
            <a:spLocks/>
          </p:cNvSpPr>
          <p:nvPr/>
        </p:nvSpPr>
        <p:spPr bwMode="auto">
          <a:xfrm>
            <a:off x="2114550" y="2376488"/>
            <a:ext cx="73183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</a:t>
            </a:r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58DAE8D0-BC8C-4A03-B71F-EDC93DCBE693}"/>
              </a:ext>
            </a:extLst>
          </p:cNvPr>
          <p:cNvSpPr>
            <a:spLocks/>
          </p:cNvSpPr>
          <p:nvPr/>
        </p:nvSpPr>
        <p:spPr bwMode="auto">
          <a:xfrm>
            <a:off x="4308475" y="2376488"/>
            <a:ext cx="17446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Network provider</a:t>
            </a:r>
          </a:p>
        </p:txBody>
      </p:sp>
      <p:sp>
        <p:nvSpPr>
          <p:cNvPr id="64518" name="Rectangle 7">
            <a:extLst>
              <a:ext uri="{FF2B5EF4-FFF2-40B4-BE49-F238E27FC236}">
                <a16:creationId xmlns:a16="http://schemas.microsoft.com/office/drawing/2014/main" id="{3D007887-20B2-4924-938C-EE9DF00ACE95}"/>
              </a:ext>
            </a:extLst>
          </p:cNvPr>
          <p:cNvSpPr>
            <a:spLocks/>
          </p:cNvSpPr>
          <p:nvPr/>
        </p:nvSpPr>
        <p:spPr bwMode="auto">
          <a:xfrm>
            <a:off x="7508875" y="2376488"/>
            <a:ext cx="11541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</a:t>
            </a:r>
          </a:p>
        </p:txBody>
      </p:sp>
      <p:grpSp>
        <p:nvGrpSpPr>
          <p:cNvPr id="73736" name="Group 8">
            <a:extLst>
              <a:ext uri="{FF2B5EF4-FFF2-40B4-BE49-F238E27FC236}">
                <a16:creationId xmlns:a16="http://schemas.microsoft.com/office/drawing/2014/main" id="{54875BC8-A9C0-4985-98A1-F40A472435AB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2878138"/>
            <a:ext cx="2193925" cy="254000"/>
            <a:chOff x="0" y="0"/>
            <a:chExt cx="1814" cy="227"/>
          </a:xfrm>
        </p:grpSpPr>
        <p:sp>
          <p:nvSpPr>
            <p:cNvPr id="64533" name="Line 9">
              <a:extLst>
                <a:ext uri="{FF2B5EF4-FFF2-40B4-BE49-F238E27FC236}">
                  <a16:creationId xmlns:a16="http://schemas.microsoft.com/office/drawing/2014/main" id="{0B1E4137-49A2-4FF9-940A-C6F057D84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" y="0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4" name="Rectangle 10">
              <a:extLst>
                <a:ext uri="{FF2B5EF4-FFF2-40B4-BE49-F238E27FC236}">
                  <a16:creationId xmlns:a16="http://schemas.microsoft.com/office/drawing/2014/main" id="{86D5B0AE-5DB7-4889-A66D-914C2B0EE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"/>
              <a:ext cx="13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CONNECT.request</a:t>
              </a:r>
            </a:p>
          </p:txBody>
        </p:sp>
      </p:grpSp>
      <p:grpSp>
        <p:nvGrpSpPr>
          <p:cNvPr id="73739" name="Group 11">
            <a:extLst>
              <a:ext uri="{FF2B5EF4-FFF2-40B4-BE49-F238E27FC236}">
                <a16:creationId xmlns:a16="http://schemas.microsoft.com/office/drawing/2014/main" id="{7B94B803-33A8-462F-9FA0-4267B84B6B2C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3198813"/>
            <a:ext cx="2293937" cy="323850"/>
            <a:chOff x="0" y="0"/>
            <a:chExt cx="1897" cy="290"/>
          </a:xfrm>
        </p:grpSpPr>
        <p:sp>
          <p:nvSpPr>
            <p:cNvPr id="64531" name="Line 12">
              <a:extLst>
                <a:ext uri="{FF2B5EF4-FFF2-40B4-BE49-F238E27FC236}">
                  <a16:creationId xmlns:a16="http://schemas.microsoft.com/office/drawing/2014/main" id="{4A5B0573-DE86-4794-8A8B-E51E4EC67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9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2" name="Rectangle 13">
              <a:extLst>
                <a:ext uri="{FF2B5EF4-FFF2-40B4-BE49-F238E27FC236}">
                  <a16:creationId xmlns:a16="http://schemas.microsoft.com/office/drawing/2014/main" id="{AA1399AD-BEBC-45A5-A855-D60571CD9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0"/>
              <a:ext cx="148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CONNECT.indication</a:t>
              </a:r>
            </a:p>
          </p:txBody>
        </p:sp>
      </p:grpSp>
      <p:sp>
        <p:nvSpPr>
          <p:cNvPr id="73742" name="Line 14">
            <a:extLst>
              <a:ext uri="{FF2B5EF4-FFF2-40B4-BE49-F238E27FC236}">
                <a16:creationId xmlns:a16="http://schemas.microsoft.com/office/drawing/2014/main" id="{005F4C2C-19B0-42CD-9F0D-1ACB4BB57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1788" y="2878138"/>
            <a:ext cx="2089150" cy="6429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73743" name="Line 15">
            <a:extLst>
              <a:ext uri="{FF2B5EF4-FFF2-40B4-BE49-F238E27FC236}">
                <a16:creationId xmlns:a16="http://schemas.microsoft.com/office/drawing/2014/main" id="{873DEFDF-2D2D-46BA-8BFF-63EF05F2A9B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152900" y="3687763"/>
            <a:ext cx="2078038" cy="523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C6B40689-88D8-4CD2-AB20-85AADF00EDB5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4210050"/>
            <a:ext cx="2176462" cy="747713"/>
            <a:chOff x="0" y="0"/>
            <a:chExt cx="1800" cy="669"/>
          </a:xfrm>
        </p:grpSpPr>
        <p:sp>
          <p:nvSpPr>
            <p:cNvPr id="64528" name="Line 17">
              <a:extLst>
                <a:ext uri="{FF2B5EF4-FFF2-40B4-BE49-F238E27FC236}">
                  <a16:creationId xmlns:a16="http://schemas.microsoft.com/office/drawing/2014/main" id="{D7494276-3A59-4404-804E-B9D2AAA34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" y="0"/>
              <a:ext cx="16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9" name="Rectangle 18">
              <a:extLst>
                <a:ext uri="{FF2B5EF4-FFF2-40B4-BE49-F238E27FC236}">
                  <a16:creationId xmlns:a16="http://schemas.microsoft.com/office/drawing/2014/main" id="{B34EE8C0-B14F-4631-9BB7-BE709E950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33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CONNECT.confirm</a:t>
              </a:r>
            </a:p>
          </p:txBody>
        </p:sp>
        <p:sp>
          <p:nvSpPr>
            <p:cNvPr id="64530" name="Rectangle 19">
              <a:extLst>
                <a:ext uri="{FF2B5EF4-FFF2-40B4-BE49-F238E27FC236}">
                  <a16:creationId xmlns:a16="http://schemas.microsoft.com/office/drawing/2014/main" id="{EA63B08B-BBD2-469A-9C98-DC33B006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09"/>
              <a:ext cx="124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Source considers</a:t>
              </a:r>
            </a:p>
            <a:p>
              <a:pPr algn="l" eaLnBrk="1" hangingPunct="1">
                <a:lnSpc>
                  <a:spcPct val="84000"/>
                </a:lnSpc>
              </a:pPr>
              <a:r>
                <a:rPr lang="en-US" altLang="fr-FR" sz="15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connection open</a:t>
              </a:r>
            </a:p>
          </p:txBody>
        </p:sp>
      </p:grpSp>
      <p:grpSp>
        <p:nvGrpSpPr>
          <p:cNvPr id="73748" name="Group 20">
            <a:extLst>
              <a:ext uri="{FF2B5EF4-FFF2-40B4-BE49-F238E27FC236}">
                <a16:creationId xmlns:a16="http://schemas.microsoft.com/office/drawing/2014/main" id="{98C78F1A-04AF-4356-A7CE-40080E02CD87}"/>
              </a:ext>
            </a:extLst>
          </p:cNvPr>
          <p:cNvGrpSpPr>
            <a:grpSpLocks/>
          </p:cNvGrpSpPr>
          <p:nvPr/>
        </p:nvGrpSpPr>
        <p:grpSpPr bwMode="auto">
          <a:xfrm>
            <a:off x="6219825" y="3687763"/>
            <a:ext cx="2282825" cy="687387"/>
            <a:chOff x="0" y="0"/>
            <a:chExt cx="1888" cy="616"/>
          </a:xfrm>
        </p:grpSpPr>
        <p:sp>
          <p:nvSpPr>
            <p:cNvPr id="64525" name="Line 21">
              <a:extLst>
                <a:ext uri="{FF2B5EF4-FFF2-40B4-BE49-F238E27FC236}">
                  <a16:creationId xmlns:a16="http://schemas.microsoft.com/office/drawing/2014/main" id="{B9EC7B89-02A0-46C4-8E90-5F9445CE0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16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6" name="Rectangle 22">
              <a:extLst>
                <a:ext uri="{FF2B5EF4-FFF2-40B4-BE49-F238E27FC236}">
                  <a16:creationId xmlns:a16="http://schemas.microsoft.com/office/drawing/2014/main" id="{10843C37-17E8-47C0-BBF3-1ED8DA8F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67"/>
              <a:ext cx="146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CONNECT.response</a:t>
              </a:r>
            </a:p>
          </p:txBody>
        </p:sp>
        <p:sp>
          <p:nvSpPr>
            <p:cNvPr id="64527" name="Rectangle 23">
              <a:extLst>
                <a:ext uri="{FF2B5EF4-FFF2-40B4-BE49-F238E27FC236}">
                  <a16:creationId xmlns:a16="http://schemas.microsoft.com/office/drawing/2014/main" id="{439B2988-BA75-4E99-A951-C58AD8A3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" y="263"/>
              <a:ext cx="1521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Destination considers </a:t>
              </a:r>
              <a:br>
                <a:rPr lang="en-US" altLang="fr-FR" sz="15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fr-FR" sz="1500" u="sng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connection open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0DF632DB-8FDA-464C-8189-655880BF7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Connection refused</a:t>
            </a:r>
          </a:p>
        </p:txBody>
      </p:sp>
      <p:sp>
        <p:nvSpPr>
          <p:cNvPr id="64514" name="Line 3">
            <a:extLst>
              <a:ext uri="{FF2B5EF4-FFF2-40B4-BE49-F238E27FC236}">
                <a16:creationId xmlns:a16="http://schemas.microsoft.com/office/drawing/2014/main" id="{3296CC38-714F-4B98-8B2A-5DD2CF257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1788" y="2435225"/>
            <a:ext cx="1587" cy="2343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4515" name="Line 4">
            <a:extLst>
              <a:ext uri="{FF2B5EF4-FFF2-40B4-BE49-F238E27FC236}">
                <a16:creationId xmlns:a16="http://schemas.microsoft.com/office/drawing/2014/main" id="{2EC15C3B-EADE-4BF8-B516-A6E89250D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938" y="2465388"/>
            <a:ext cx="1587" cy="2265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530D2615-21E5-4078-B865-CB34E2502D8F}"/>
              </a:ext>
            </a:extLst>
          </p:cNvPr>
          <p:cNvSpPr>
            <a:spLocks/>
          </p:cNvSpPr>
          <p:nvPr/>
        </p:nvSpPr>
        <p:spPr bwMode="auto">
          <a:xfrm>
            <a:off x="2114550" y="2376488"/>
            <a:ext cx="73183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</a:t>
            </a:r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58DAE8D0-BC8C-4A03-B71F-EDC93DCBE693}"/>
              </a:ext>
            </a:extLst>
          </p:cNvPr>
          <p:cNvSpPr>
            <a:spLocks/>
          </p:cNvSpPr>
          <p:nvPr/>
        </p:nvSpPr>
        <p:spPr bwMode="auto">
          <a:xfrm>
            <a:off x="4308475" y="2376488"/>
            <a:ext cx="17446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Network provider</a:t>
            </a:r>
          </a:p>
        </p:txBody>
      </p:sp>
      <p:sp>
        <p:nvSpPr>
          <p:cNvPr id="64518" name="Rectangle 7">
            <a:extLst>
              <a:ext uri="{FF2B5EF4-FFF2-40B4-BE49-F238E27FC236}">
                <a16:creationId xmlns:a16="http://schemas.microsoft.com/office/drawing/2014/main" id="{3D007887-20B2-4924-938C-EE9DF00ACE95}"/>
              </a:ext>
            </a:extLst>
          </p:cNvPr>
          <p:cNvSpPr>
            <a:spLocks/>
          </p:cNvSpPr>
          <p:nvPr/>
        </p:nvSpPr>
        <p:spPr bwMode="auto">
          <a:xfrm>
            <a:off x="7508875" y="2376488"/>
            <a:ext cx="11541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</a:t>
            </a:r>
          </a:p>
        </p:txBody>
      </p:sp>
      <p:grpSp>
        <p:nvGrpSpPr>
          <p:cNvPr id="73736" name="Group 8">
            <a:extLst>
              <a:ext uri="{FF2B5EF4-FFF2-40B4-BE49-F238E27FC236}">
                <a16:creationId xmlns:a16="http://schemas.microsoft.com/office/drawing/2014/main" id="{54875BC8-A9C0-4985-98A1-F40A472435AB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2878138"/>
            <a:ext cx="2193925" cy="254000"/>
            <a:chOff x="0" y="0"/>
            <a:chExt cx="1814" cy="227"/>
          </a:xfrm>
        </p:grpSpPr>
        <p:sp>
          <p:nvSpPr>
            <p:cNvPr id="64533" name="Line 9">
              <a:extLst>
                <a:ext uri="{FF2B5EF4-FFF2-40B4-BE49-F238E27FC236}">
                  <a16:creationId xmlns:a16="http://schemas.microsoft.com/office/drawing/2014/main" id="{0B1E4137-49A2-4FF9-940A-C6F057D84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" y="0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4" name="Rectangle 10">
              <a:extLst>
                <a:ext uri="{FF2B5EF4-FFF2-40B4-BE49-F238E27FC236}">
                  <a16:creationId xmlns:a16="http://schemas.microsoft.com/office/drawing/2014/main" id="{86D5B0AE-5DB7-4889-A66D-914C2B0EE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"/>
              <a:ext cx="13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CONNECT.request</a:t>
              </a:r>
            </a:p>
          </p:txBody>
        </p:sp>
      </p:grpSp>
      <p:grpSp>
        <p:nvGrpSpPr>
          <p:cNvPr id="73739" name="Group 11">
            <a:extLst>
              <a:ext uri="{FF2B5EF4-FFF2-40B4-BE49-F238E27FC236}">
                <a16:creationId xmlns:a16="http://schemas.microsoft.com/office/drawing/2014/main" id="{7B94B803-33A8-462F-9FA0-4267B84B6B2C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3198813"/>
            <a:ext cx="2293937" cy="323850"/>
            <a:chOff x="0" y="0"/>
            <a:chExt cx="1897" cy="290"/>
          </a:xfrm>
        </p:grpSpPr>
        <p:sp>
          <p:nvSpPr>
            <p:cNvPr id="64531" name="Line 12">
              <a:extLst>
                <a:ext uri="{FF2B5EF4-FFF2-40B4-BE49-F238E27FC236}">
                  <a16:creationId xmlns:a16="http://schemas.microsoft.com/office/drawing/2014/main" id="{4A5B0573-DE86-4794-8A8B-E51E4EC67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89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2" name="Rectangle 13">
              <a:extLst>
                <a:ext uri="{FF2B5EF4-FFF2-40B4-BE49-F238E27FC236}">
                  <a16:creationId xmlns:a16="http://schemas.microsoft.com/office/drawing/2014/main" id="{AA1399AD-BEBC-45A5-A855-D60571CD9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0"/>
              <a:ext cx="148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CONNECT.indication</a:t>
              </a:r>
            </a:p>
          </p:txBody>
        </p:sp>
      </p:grpSp>
      <p:sp>
        <p:nvSpPr>
          <p:cNvPr id="73742" name="Line 14">
            <a:extLst>
              <a:ext uri="{FF2B5EF4-FFF2-40B4-BE49-F238E27FC236}">
                <a16:creationId xmlns:a16="http://schemas.microsoft.com/office/drawing/2014/main" id="{005F4C2C-19B0-42CD-9F0D-1ACB4BB57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1788" y="2878138"/>
            <a:ext cx="2089150" cy="6429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73743" name="Line 15">
            <a:extLst>
              <a:ext uri="{FF2B5EF4-FFF2-40B4-BE49-F238E27FC236}">
                <a16:creationId xmlns:a16="http://schemas.microsoft.com/office/drawing/2014/main" id="{873DEFDF-2D2D-46BA-8BFF-63EF05F2A9B1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152900" y="3687763"/>
            <a:ext cx="2078038" cy="523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C6B40689-88D8-4CD2-AB20-85AADF00EDB5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4210050"/>
            <a:ext cx="2176462" cy="544299"/>
            <a:chOff x="0" y="0"/>
            <a:chExt cx="1800" cy="487"/>
          </a:xfrm>
        </p:grpSpPr>
        <p:sp>
          <p:nvSpPr>
            <p:cNvPr id="64528" name="Line 17">
              <a:extLst>
                <a:ext uri="{FF2B5EF4-FFF2-40B4-BE49-F238E27FC236}">
                  <a16:creationId xmlns:a16="http://schemas.microsoft.com/office/drawing/2014/main" id="{D7494276-3A59-4404-804E-B9D2AAA34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" y="0"/>
              <a:ext cx="16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9" name="Rectangle 18">
              <a:extLst>
                <a:ext uri="{FF2B5EF4-FFF2-40B4-BE49-F238E27FC236}">
                  <a16:creationId xmlns:a16="http://schemas.microsoft.com/office/drawing/2014/main" id="{B34EE8C0-B14F-4631-9BB7-BE709E950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7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 err="1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DISCONNECT.indication</a:t>
              </a:r>
              <a:endPara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  <p:sp>
          <p:nvSpPr>
            <p:cNvPr id="64530" name="Rectangle 19">
              <a:extLst>
                <a:ext uri="{FF2B5EF4-FFF2-40B4-BE49-F238E27FC236}">
                  <a16:creationId xmlns:a16="http://schemas.microsoft.com/office/drawing/2014/main" id="{EA63B08B-BBD2-469A-9C98-DC33B006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09"/>
              <a:ext cx="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endParaRPr lang="en-US" altLang="fr-FR" sz="1500" u="sng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</p:grpSp>
      <p:grpSp>
        <p:nvGrpSpPr>
          <p:cNvPr id="73748" name="Group 20">
            <a:extLst>
              <a:ext uri="{FF2B5EF4-FFF2-40B4-BE49-F238E27FC236}">
                <a16:creationId xmlns:a16="http://schemas.microsoft.com/office/drawing/2014/main" id="{98C78F1A-04AF-4356-A7CE-40080E02CD87}"/>
              </a:ext>
            </a:extLst>
          </p:cNvPr>
          <p:cNvGrpSpPr>
            <a:grpSpLocks/>
          </p:cNvGrpSpPr>
          <p:nvPr/>
        </p:nvGrpSpPr>
        <p:grpSpPr bwMode="auto">
          <a:xfrm>
            <a:off x="6219825" y="3687763"/>
            <a:ext cx="2455729" cy="273393"/>
            <a:chOff x="0" y="0"/>
            <a:chExt cx="2031" cy="245"/>
          </a:xfrm>
        </p:grpSpPr>
        <p:sp>
          <p:nvSpPr>
            <p:cNvPr id="64525" name="Line 21">
              <a:extLst>
                <a:ext uri="{FF2B5EF4-FFF2-40B4-BE49-F238E27FC236}">
                  <a16:creationId xmlns:a16="http://schemas.microsoft.com/office/drawing/2014/main" id="{B9EC7B89-02A0-46C4-8E90-5F9445CE0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16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6" name="Rectangle 22">
              <a:extLst>
                <a:ext uri="{FF2B5EF4-FFF2-40B4-BE49-F238E27FC236}">
                  <a16:creationId xmlns:a16="http://schemas.microsoft.com/office/drawing/2014/main" id="{10843C37-17E8-47C0-BBF3-1ED8DA8F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" y="67"/>
              <a:ext cx="161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 err="1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DISCONNECT.request</a:t>
              </a:r>
              <a:endPara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613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0DF632DB-8FDA-464C-8189-655880BF7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Connection impossible</a:t>
            </a:r>
          </a:p>
        </p:txBody>
      </p:sp>
      <p:sp>
        <p:nvSpPr>
          <p:cNvPr id="64514" name="Line 3">
            <a:extLst>
              <a:ext uri="{FF2B5EF4-FFF2-40B4-BE49-F238E27FC236}">
                <a16:creationId xmlns:a16="http://schemas.microsoft.com/office/drawing/2014/main" id="{3296CC38-714F-4B98-8B2A-5DD2CF257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1788" y="2435225"/>
            <a:ext cx="1587" cy="2343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4515" name="Line 4">
            <a:extLst>
              <a:ext uri="{FF2B5EF4-FFF2-40B4-BE49-F238E27FC236}">
                <a16:creationId xmlns:a16="http://schemas.microsoft.com/office/drawing/2014/main" id="{2EC15C3B-EADE-4BF8-B516-A6E89250D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938" y="2465388"/>
            <a:ext cx="1587" cy="2265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530D2615-21E5-4078-B865-CB34E2502D8F}"/>
              </a:ext>
            </a:extLst>
          </p:cNvPr>
          <p:cNvSpPr>
            <a:spLocks/>
          </p:cNvSpPr>
          <p:nvPr/>
        </p:nvSpPr>
        <p:spPr bwMode="auto">
          <a:xfrm>
            <a:off x="2114550" y="2376488"/>
            <a:ext cx="73183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</a:t>
            </a:r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58DAE8D0-BC8C-4A03-B71F-EDC93DCBE693}"/>
              </a:ext>
            </a:extLst>
          </p:cNvPr>
          <p:cNvSpPr>
            <a:spLocks/>
          </p:cNvSpPr>
          <p:nvPr/>
        </p:nvSpPr>
        <p:spPr bwMode="auto">
          <a:xfrm>
            <a:off x="4308475" y="2376488"/>
            <a:ext cx="17446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Network provider</a:t>
            </a:r>
          </a:p>
        </p:txBody>
      </p:sp>
      <p:sp>
        <p:nvSpPr>
          <p:cNvPr id="64518" name="Rectangle 7">
            <a:extLst>
              <a:ext uri="{FF2B5EF4-FFF2-40B4-BE49-F238E27FC236}">
                <a16:creationId xmlns:a16="http://schemas.microsoft.com/office/drawing/2014/main" id="{3D007887-20B2-4924-938C-EE9DF00ACE95}"/>
              </a:ext>
            </a:extLst>
          </p:cNvPr>
          <p:cNvSpPr>
            <a:spLocks/>
          </p:cNvSpPr>
          <p:nvPr/>
        </p:nvSpPr>
        <p:spPr bwMode="auto">
          <a:xfrm>
            <a:off x="7508875" y="2376488"/>
            <a:ext cx="11541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</a:t>
            </a:r>
          </a:p>
        </p:txBody>
      </p:sp>
      <p:grpSp>
        <p:nvGrpSpPr>
          <p:cNvPr id="73736" name="Group 8">
            <a:extLst>
              <a:ext uri="{FF2B5EF4-FFF2-40B4-BE49-F238E27FC236}">
                <a16:creationId xmlns:a16="http://schemas.microsoft.com/office/drawing/2014/main" id="{54875BC8-A9C0-4985-98A1-F40A472435AB}"/>
              </a:ext>
            </a:extLst>
          </p:cNvPr>
          <p:cNvGrpSpPr>
            <a:grpSpLocks/>
          </p:cNvGrpSpPr>
          <p:nvPr/>
        </p:nvGrpSpPr>
        <p:grpSpPr bwMode="auto">
          <a:xfrm>
            <a:off x="1949450" y="2878138"/>
            <a:ext cx="2193925" cy="254000"/>
            <a:chOff x="0" y="0"/>
            <a:chExt cx="1814" cy="227"/>
          </a:xfrm>
        </p:grpSpPr>
        <p:sp>
          <p:nvSpPr>
            <p:cNvPr id="64533" name="Line 9">
              <a:extLst>
                <a:ext uri="{FF2B5EF4-FFF2-40B4-BE49-F238E27FC236}">
                  <a16:creationId xmlns:a16="http://schemas.microsoft.com/office/drawing/2014/main" id="{0B1E4137-49A2-4FF9-940A-C6F057D84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" y="0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34" name="Rectangle 10">
              <a:extLst>
                <a:ext uri="{FF2B5EF4-FFF2-40B4-BE49-F238E27FC236}">
                  <a16:creationId xmlns:a16="http://schemas.microsoft.com/office/drawing/2014/main" id="{86D5B0AE-5DB7-4889-A66D-914C2B0EE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"/>
              <a:ext cx="13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CONNECT.request</a:t>
              </a:r>
            </a:p>
          </p:txBody>
        </p:sp>
      </p:grpSp>
      <p:grpSp>
        <p:nvGrpSpPr>
          <p:cNvPr id="73744" name="Group 16">
            <a:extLst>
              <a:ext uri="{FF2B5EF4-FFF2-40B4-BE49-F238E27FC236}">
                <a16:creationId xmlns:a16="http://schemas.microsoft.com/office/drawing/2014/main" id="{C6B40689-88D8-4CD2-AB20-85AADF00EDB5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4210050"/>
            <a:ext cx="2176462" cy="544299"/>
            <a:chOff x="0" y="0"/>
            <a:chExt cx="1800" cy="487"/>
          </a:xfrm>
        </p:grpSpPr>
        <p:sp>
          <p:nvSpPr>
            <p:cNvPr id="64528" name="Line 17">
              <a:extLst>
                <a:ext uri="{FF2B5EF4-FFF2-40B4-BE49-F238E27FC236}">
                  <a16:creationId xmlns:a16="http://schemas.microsoft.com/office/drawing/2014/main" id="{D7494276-3A59-4404-804E-B9D2AAA34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" y="0"/>
              <a:ext cx="16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29" name="Rectangle 18">
              <a:extLst>
                <a:ext uri="{FF2B5EF4-FFF2-40B4-BE49-F238E27FC236}">
                  <a16:creationId xmlns:a16="http://schemas.microsoft.com/office/drawing/2014/main" id="{B34EE8C0-B14F-4631-9BB7-BE709E950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1"/>
              <a:ext cx="175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 err="1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DISCONNECT.indication</a:t>
              </a:r>
              <a:endPara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  <p:sp>
          <p:nvSpPr>
            <p:cNvPr id="64530" name="Rectangle 19">
              <a:extLst>
                <a:ext uri="{FF2B5EF4-FFF2-40B4-BE49-F238E27FC236}">
                  <a16:creationId xmlns:a16="http://schemas.microsoft.com/office/drawing/2014/main" id="{EA63B08B-BBD2-469A-9C98-DC33B006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" y="309"/>
              <a:ext cx="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endParaRPr lang="en-US" altLang="fr-FR" sz="1500" u="sng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274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3E8E25BB-BEB9-4B10-A30A-B51528F24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Data transfer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Message mode</a:t>
            </a:r>
          </a:p>
        </p:txBody>
      </p:sp>
      <p:sp>
        <p:nvSpPr>
          <p:cNvPr id="65538" name="Line 3">
            <a:extLst>
              <a:ext uri="{FF2B5EF4-FFF2-40B4-BE49-F238E27FC236}">
                <a16:creationId xmlns:a16="http://schemas.microsoft.com/office/drawing/2014/main" id="{C7279A5F-745E-4FDF-830F-FBFDF02C27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0313" y="2436813"/>
            <a:ext cx="6350" cy="3411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5539" name="Line 4">
            <a:extLst>
              <a:ext uri="{FF2B5EF4-FFF2-40B4-BE49-F238E27FC236}">
                <a16:creationId xmlns:a16="http://schemas.microsoft.com/office/drawing/2014/main" id="{B767A95B-CBFB-4FF8-BF0C-608612760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4225" y="2465388"/>
            <a:ext cx="1588" cy="338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5540" name="Line 5">
            <a:extLst>
              <a:ext uri="{FF2B5EF4-FFF2-40B4-BE49-F238E27FC236}">
                <a16:creationId xmlns:a16="http://schemas.microsoft.com/office/drawing/2014/main" id="{DB7144F1-2EDC-4A3D-9B43-B570CACF4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879725"/>
            <a:ext cx="1951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5541" name="Rectangle 6">
            <a:extLst>
              <a:ext uri="{FF2B5EF4-FFF2-40B4-BE49-F238E27FC236}">
                <a16:creationId xmlns:a16="http://schemas.microsoft.com/office/drawing/2014/main" id="{C6990203-7702-463A-86B3-BED74521B72D}"/>
              </a:ext>
            </a:extLst>
          </p:cNvPr>
          <p:cNvSpPr>
            <a:spLocks/>
          </p:cNvSpPr>
          <p:nvPr/>
        </p:nvSpPr>
        <p:spPr bwMode="auto">
          <a:xfrm>
            <a:off x="1747838" y="2378075"/>
            <a:ext cx="7302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</a:t>
            </a:r>
          </a:p>
        </p:txBody>
      </p:sp>
      <p:sp>
        <p:nvSpPr>
          <p:cNvPr id="65542" name="Rectangle 7">
            <a:extLst>
              <a:ext uri="{FF2B5EF4-FFF2-40B4-BE49-F238E27FC236}">
                <a16:creationId xmlns:a16="http://schemas.microsoft.com/office/drawing/2014/main" id="{A3FA95E6-2F65-4ADD-97B0-9FA9BE2800C2}"/>
              </a:ext>
            </a:extLst>
          </p:cNvPr>
          <p:cNvSpPr>
            <a:spLocks/>
          </p:cNvSpPr>
          <p:nvPr/>
        </p:nvSpPr>
        <p:spPr bwMode="auto">
          <a:xfrm>
            <a:off x="4211638" y="2378075"/>
            <a:ext cx="8604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Provider</a:t>
            </a:r>
          </a:p>
        </p:txBody>
      </p:sp>
      <p:sp>
        <p:nvSpPr>
          <p:cNvPr id="65543" name="Rectangle 8">
            <a:extLst>
              <a:ext uri="{FF2B5EF4-FFF2-40B4-BE49-F238E27FC236}">
                <a16:creationId xmlns:a16="http://schemas.microsoft.com/office/drawing/2014/main" id="{9B3DF9EA-0133-4778-A691-729E11C56B44}"/>
              </a:ext>
            </a:extLst>
          </p:cNvPr>
          <p:cNvSpPr>
            <a:spLocks/>
          </p:cNvSpPr>
          <p:nvPr/>
        </p:nvSpPr>
        <p:spPr bwMode="auto">
          <a:xfrm>
            <a:off x="7140575" y="2378075"/>
            <a:ext cx="11541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</a:t>
            </a:r>
          </a:p>
        </p:txBody>
      </p:sp>
      <p:sp>
        <p:nvSpPr>
          <p:cNvPr id="65544" name="Rectangle 9">
            <a:extLst>
              <a:ext uri="{FF2B5EF4-FFF2-40B4-BE49-F238E27FC236}">
                <a16:creationId xmlns:a16="http://schemas.microsoft.com/office/drawing/2014/main" id="{47832878-5DBD-42CE-A9AC-426578715032}"/>
              </a:ext>
            </a:extLst>
          </p:cNvPr>
          <p:cNvSpPr>
            <a:spLocks/>
          </p:cNvSpPr>
          <p:nvPr/>
        </p:nvSpPr>
        <p:spPr bwMode="auto">
          <a:xfrm>
            <a:off x="1581150" y="2933700"/>
            <a:ext cx="1628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CONNECT.request</a:t>
            </a:r>
          </a:p>
        </p:txBody>
      </p:sp>
      <p:sp>
        <p:nvSpPr>
          <p:cNvPr id="65545" name="Line 10">
            <a:extLst>
              <a:ext uri="{FF2B5EF4-FFF2-40B4-BE49-F238E27FC236}">
                <a16:creationId xmlns:a16="http://schemas.microsoft.com/office/drawing/2014/main" id="{BD4CFEDA-34DD-47B0-BC5B-22E44AE40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4225" y="3522663"/>
            <a:ext cx="19510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5546" name="Rectangle 11">
            <a:extLst>
              <a:ext uri="{FF2B5EF4-FFF2-40B4-BE49-F238E27FC236}">
                <a16:creationId xmlns:a16="http://schemas.microsoft.com/office/drawing/2014/main" id="{741C0069-2143-4195-A683-E0BA69466F93}"/>
              </a:ext>
            </a:extLst>
          </p:cNvPr>
          <p:cNvSpPr>
            <a:spLocks/>
          </p:cNvSpPr>
          <p:nvPr/>
        </p:nvSpPr>
        <p:spPr bwMode="auto">
          <a:xfrm>
            <a:off x="6361113" y="3198813"/>
            <a:ext cx="1797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CONNECT.indication</a:t>
            </a:r>
          </a:p>
        </p:txBody>
      </p:sp>
      <p:sp>
        <p:nvSpPr>
          <p:cNvPr id="65547" name="Line 12">
            <a:extLst>
              <a:ext uri="{FF2B5EF4-FFF2-40B4-BE49-F238E27FC236}">
                <a16:creationId xmlns:a16="http://schemas.microsoft.com/office/drawing/2014/main" id="{6B9C0952-C3B0-441F-A9F3-39B8E0239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075" y="2879725"/>
            <a:ext cx="2089150" cy="6429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5548" name="Line 13">
            <a:extLst>
              <a:ext uri="{FF2B5EF4-FFF2-40B4-BE49-F238E27FC236}">
                <a16:creationId xmlns:a16="http://schemas.microsoft.com/office/drawing/2014/main" id="{B0F1C74E-82DD-427A-B61B-BB43FDC84984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786188" y="3687763"/>
            <a:ext cx="2078037" cy="5238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5549" name="Line 14">
            <a:extLst>
              <a:ext uri="{FF2B5EF4-FFF2-40B4-BE49-F238E27FC236}">
                <a16:creationId xmlns:a16="http://schemas.microsoft.com/office/drawing/2014/main" id="{40C04ECE-03F4-4F76-828C-7079AC30A2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2450" y="4210050"/>
            <a:ext cx="195421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5550" name="Rectangle 15">
            <a:extLst>
              <a:ext uri="{FF2B5EF4-FFF2-40B4-BE49-F238E27FC236}">
                <a16:creationId xmlns:a16="http://schemas.microsoft.com/office/drawing/2014/main" id="{5E67ED41-D334-4B44-9305-9C408B1BFFC0}"/>
              </a:ext>
            </a:extLst>
          </p:cNvPr>
          <p:cNvSpPr>
            <a:spLocks/>
          </p:cNvSpPr>
          <p:nvPr/>
        </p:nvSpPr>
        <p:spPr bwMode="auto">
          <a:xfrm>
            <a:off x="1598613" y="4257675"/>
            <a:ext cx="16144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CONNECT.confirm</a:t>
            </a:r>
          </a:p>
        </p:txBody>
      </p:sp>
      <p:sp>
        <p:nvSpPr>
          <p:cNvPr id="65551" name="Line 16">
            <a:extLst>
              <a:ext uri="{FF2B5EF4-FFF2-40B4-BE49-F238E27FC236}">
                <a16:creationId xmlns:a16="http://schemas.microsoft.com/office/drawing/2014/main" id="{D0829B04-7D24-435B-B773-9D51A5515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3113" y="3689350"/>
            <a:ext cx="19542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5552" name="Rectangle 17">
            <a:extLst>
              <a:ext uri="{FF2B5EF4-FFF2-40B4-BE49-F238E27FC236}">
                <a16:creationId xmlns:a16="http://schemas.microsoft.com/office/drawing/2014/main" id="{1FF8BA85-3D9E-455C-98D2-99F554E6A085}"/>
              </a:ext>
            </a:extLst>
          </p:cNvPr>
          <p:cNvSpPr>
            <a:spLocks/>
          </p:cNvSpPr>
          <p:nvPr/>
        </p:nvSpPr>
        <p:spPr bwMode="auto">
          <a:xfrm>
            <a:off x="6362700" y="3763963"/>
            <a:ext cx="1774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CONNECT.response</a:t>
            </a:r>
          </a:p>
        </p:txBody>
      </p:sp>
      <p:grpSp>
        <p:nvGrpSpPr>
          <p:cNvPr id="74770" name="Group 18">
            <a:extLst>
              <a:ext uri="{FF2B5EF4-FFF2-40B4-BE49-F238E27FC236}">
                <a16:creationId xmlns:a16="http://schemas.microsoft.com/office/drawing/2014/main" id="{D7046D52-1F49-4A99-9810-564C3C1BE881}"/>
              </a:ext>
            </a:extLst>
          </p:cNvPr>
          <p:cNvGrpSpPr>
            <a:grpSpLocks/>
          </p:cNvGrpSpPr>
          <p:nvPr/>
        </p:nvGrpSpPr>
        <p:grpSpPr bwMode="auto">
          <a:xfrm>
            <a:off x="1612900" y="4632325"/>
            <a:ext cx="6237288" cy="265113"/>
            <a:chOff x="0" y="0"/>
            <a:chExt cx="5158" cy="238"/>
          </a:xfrm>
        </p:grpSpPr>
        <p:sp>
          <p:nvSpPr>
            <p:cNvPr id="65566" name="Line 19">
              <a:extLst>
                <a:ext uri="{FF2B5EF4-FFF2-40B4-BE49-F238E27FC236}">
                  <a16:creationId xmlns:a16="http://schemas.microsoft.com/office/drawing/2014/main" id="{04F29AF4-AE3E-4664-855C-13E92820C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" y="16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7" name="Rectangle 20">
              <a:extLst>
                <a:ext uri="{FF2B5EF4-FFF2-40B4-BE49-F238E27FC236}">
                  <a16:creationId xmlns:a16="http://schemas.microsoft.com/office/drawing/2014/main" id="{1793B574-94B3-448B-98EE-5D7DB9823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"/>
              <a:ext cx="130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DATA.request("A")</a:t>
              </a:r>
            </a:p>
          </p:txBody>
        </p:sp>
        <p:sp>
          <p:nvSpPr>
            <p:cNvPr id="65568" name="Line 21">
              <a:extLst>
                <a:ext uri="{FF2B5EF4-FFF2-40B4-BE49-F238E27FC236}">
                  <a16:creationId xmlns:a16="http://schemas.microsoft.com/office/drawing/2014/main" id="{6E03245A-E680-4730-B64D-896E599A7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" y="59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9" name="Rectangle 22">
              <a:extLst>
                <a:ext uri="{FF2B5EF4-FFF2-40B4-BE49-F238E27FC236}">
                  <a16:creationId xmlns:a16="http://schemas.microsoft.com/office/drawing/2014/main" id="{6663B161-97CB-4D29-8DA0-5BFF3E711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59"/>
              <a:ext cx="98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DATA.ind("A")</a:t>
              </a:r>
            </a:p>
          </p:txBody>
        </p:sp>
        <p:sp>
          <p:nvSpPr>
            <p:cNvPr id="65570" name="Line 23">
              <a:extLst>
                <a:ext uri="{FF2B5EF4-FFF2-40B4-BE49-F238E27FC236}">
                  <a16:creationId xmlns:a16="http://schemas.microsoft.com/office/drawing/2014/main" id="{0221AE19-B42B-4ECC-92BE-82E692F96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8" y="0"/>
              <a:ext cx="1727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4776" name="Group 24">
            <a:extLst>
              <a:ext uri="{FF2B5EF4-FFF2-40B4-BE49-F238E27FC236}">
                <a16:creationId xmlns:a16="http://schemas.microsoft.com/office/drawing/2014/main" id="{D602A4D9-F88F-4029-AAEC-AB8FEE9FD40A}"/>
              </a:ext>
            </a:extLst>
          </p:cNvPr>
          <p:cNvGrpSpPr>
            <a:grpSpLocks/>
          </p:cNvGrpSpPr>
          <p:nvPr/>
        </p:nvGrpSpPr>
        <p:grpSpPr bwMode="auto">
          <a:xfrm>
            <a:off x="1592263" y="4933950"/>
            <a:ext cx="6338887" cy="315913"/>
            <a:chOff x="0" y="0"/>
            <a:chExt cx="5242" cy="284"/>
          </a:xfrm>
        </p:grpSpPr>
        <p:sp>
          <p:nvSpPr>
            <p:cNvPr id="65561" name="Line 25">
              <a:extLst>
                <a:ext uri="{FF2B5EF4-FFF2-40B4-BE49-F238E27FC236}">
                  <a16:creationId xmlns:a16="http://schemas.microsoft.com/office/drawing/2014/main" id="{C3D110BB-F37A-4409-A6B7-D0C394620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0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2" name="Rectangle 26">
              <a:extLst>
                <a:ext uri="{FF2B5EF4-FFF2-40B4-BE49-F238E27FC236}">
                  <a16:creationId xmlns:a16="http://schemas.microsoft.com/office/drawing/2014/main" id="{30ECD1A2-9DD0-473C-8EEE-7D99104C6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"/>
              <a:ext cx="153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DATA.request("BCD")</a:t>
              </a:r>
            </a:p>
          </p:txBody>
        </p:sp>
        <p:sp>
          <p:nvSpPr>
            <p:cNvPr id="65563" name="Line 27">
              <a:extLst>
                <a:ext uri="{FF2B5EF4-FFF2-40B4-BE49-F238E27FC236}">
                  <a16:creationId xmlns:a16="http://schemas.microsoft.com/office/drawing/2014/main" id="{7B1FF22C-3905-46C1-BDB5-2D11BCBB4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" y="53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64" name="Rectangle 28">
              <a:extLst>
                <a:ext uri="{FF2B5EF4-FFF2-40B4-BE49-F238E27FC236}">
                  <a16:creationId xmlns:a16="http://schemas.microsoft.com/office/drawing/2014/main" id="{0D58983E-D732-41BB-8A26-7516A8A7C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05"/>
              <a:ext cx="12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DATA.ind("BCD")</a:t>
              </a:r>
            </a:p>
          </p:txBody>
        </p:sp>
        <p:sp>
          <p:nvSpPr>
            <p:cNvPr id="65565" name="Line 29">
              <a:extLst>
                <a:ext uri="{FF2B5EF4-FFF2-40B4-BE49-F238E27FC236}">
                  <a16:creationId xmlns:a16="http://schemas.microsoft.com/office/drawing/2014/main" id="{D6639B2E-DF9D-4DE2-BDA3-7FB397B3C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5" y="0"/>
              <a:ext cx="1727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4782" name="Group 30">
            <a:extLst>
              <a:ext uri="{FF2B5EF4-FFF2-40B4-BE49-F238E27FC236}">
                <a16:creationId xmlns:a16="http://schemas.microsoft.com/office/drawing/2014/main" id="{7B6DCD97-FF88-4AFA-8056-C36E15CB16A3}"/>
              </a:ext>
            </a:extLst>
          </p:cNvPr>
          <p:cNvGrpSpPr>
            <a:grpSpLocks/>
          </p:cNvGrpSpPr>
          <p:nvPr/>
        </p:nvGrpSpPr>
        <p:grpSpPr bwMode="auto">
          <a:xfrm>
            <a:off x="1624013" y="5286375"/>
            <a:ext cx="6226175" cy="307975"/>
            <a:chOff x="0" y="0"/>
            <a:chExt cx="5149" cy="276"/>
          </a:xfrm>
        </p:grpSpPr>
        <p:sp>
          <p:nvSpPr>
            <p:cNvPr id="65556" name="Line 31">
              <a:extLst>
                <a:ext uri="{FF2B5EF4-FFF2-40B4-BE49-F238E27FC236}">
                  <a16:creationId xmlns:a16="http://schemas.microsoft.com/office/drawing/2014/main" id="{63B3C12B-4C2F-4AE5-84B5-C257E8EDB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" y="12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7" name="Rectangle 32">
              <a:extLst>
                <a:ext uri="{FF2B5EF4-FFF2-40B4-BE49-F238E27FC236}">
                  <a16:creationId xmlns:a16="http://schemas.microsoft.com/office/drawing/2014/main" id="{E4871422-6C2D-4037-8ED1-DFE8E191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"/>
              <a:ext cx="139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DATA.request("EF")</a:t>
              </a:r>
            </a:p>
          </p:txBody>
        </p:sp>
        <p:sp>
          <p:nvSpPr>
            <p:cNvPr id="65558" name="Line 33">
              <a:extLst>
                <a:ext uri="{FF2B5EF4-FFF2-40B4-BE49-F238E27FC236}">
                  <a16:creationId xmlns:a16="http://schemas.microsoft.com/office/drawing/2014/main" id="{44D596AB-62A1-4B89-A660-E954974DF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" y="54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59" name="Rectangle 34">
              <a:extLst>
                <a:ext uri="{FF2B5EF4-FFF2-40B4-BE49-F238E27FC236}">
                  <a16:creationId xmlns:a16="http://schemas.microsoft.com/office/drawing/2014/main" id="{4C21E668-0D0F-4287-A334-CE7FE8BD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7"/>
              <a:ext cx="1079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DATA.ind("EF")</a:t>
              </a:r>
            </a:p>
          </p:txBody>
        </p:sp>
        <p:sp>
          <p:nvSpPr>
            <p:cNvPr id="65560" name="Line 35">
              <a:extLst>
                <a:ext uri="{FF2B5EF4-FFF2-40B4-BE49-F238E27FC236}">
                  <a16:creationId xmlns:a16="http://schemas.microsoft.com/office/drawing/2014/main" id="{979AA685-4F5E-4183-8EF4-30183846C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9" y="0"/>
              <a:ext cx="1727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>
            <a:extLst>
              <a:ext uri="{FF2B5EF4-FFF2-40B4-BE49-F238E27FC236}">
                <a16:creationId xmlns:a16="http://schemas.microsoft.com/office/drawing/2014/main" id="{F1A996D0-A209-41DD-B510-B91407625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Data transfer</a:t>
            </a:r>
            <a:br>
              <a:rPr lang="en-US">
                <a:sym typeface="Gill Sans" charset="0"/>
              </a:rPr>
            </a:br>
            <a:r>
              <a:rPr lang="en-US">
                <a:sym typeface="Gill Sans" charset="0"/>
              </a:rPr>
              <a:t>Stream mode</a:t>
            </a:r>
          </a:p>
        </p:txBody>
      </p:sp>
      <p:sp>
        <p:nvSpPr>
          <p:cNvPr id="66562" name="Line 2">
            <a:extLst>
              <a:ext uri="{FF2B5EF4-FFF2-40B4-BE49-F238E27FC236}">
                <a16:creationId xmlns:a16="http://schemas.microsoft.com/office/drawing/2014/main" id="{DAABA956-6C85-4C54-A2EE-7F93734C5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457450"/>
            <a:ext cx="6350" cy="3411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6563" name="Line 3">
            <a:extLst>
              <a:ext uri="{FF2B5EF4-FFF2-40B4-BE49-F238E27FC236}">
                <a16:creationId xmlns:a16="http://schemas.microsoft.com/office/drawing/2014/main" id="{40E5242E-8A34-4FD8-A068-74BF6DFA9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6313" y="2486025"/>
            <a:ext cx="1587" cy="3382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D750110E-0CFF-4EAF-90A4-4C0658BAADB8}"/>
              </a:ext>
            </a:extLst>
          </p:cNvPr>
          <p:cNvSpPr>
            <a:spLocks/>
          </p:cNvSpPr>
          <p:nvPr/>
        </p:nvSpPr>
        <p:spPr bwMode="auto">
          <a:xfrm>
            <a:off x="1939925" y="2397125"/>
            <a:ext cx="7318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C3FD51FF-AAAE-438F-801A-016205F5EB4B}"/>
              </a:ext>
            </a:extLst>
          </p:cNvPr>
          <p:cNvSpPr>
            <a:spLocks/>
          </p:cNvSpPr>
          <p:nvPr/>
        </p:nvSpPr>
        <p:spPr bwMode="auto">
          <a:xfrm>
            <a:off x="4471988" y="2397125"/>
            <a:ext cx="8588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Provider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6AABDAF5-482E-48A3-A074-C00499B91EC4}"/>
              </a:ext>
            </a:extLst>
          </p:cNvPr>
          <p:cNvSpPr>
            <a:spLocks/>
          </p:cNvSpPr>
          <p:nvPr/>
        </p:nvSpPr>
        <p:spPr bwMode="auto">
          <a:xfrm>
            <a:off x="7332663" y="2397125"/>
            <a:ext cx="11557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</a:t>
            </a:r>
          </a:p>
        </p:txBody>
      </p:sp>
      <p:grpSp>
        <p:nvGrpSpPr>
          <p:cNvPr id="75783" name="Group 7">
            <a:extLst>
              <a:ext uri="{FF2B5EF4-FFF2-40B4-BE49-F238E27FC236}">
                <a16:creationId xmlns:a16="http://schemas.microsoft.com/office/drawing/2014/main" id="{11540ED4-F1FA-4B93-9D7B-E049A05BB006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2900363"/>
            <a:ext cx="6577012" cy="1576387"/>
            <a:chOff x="0" y="0"/>
            <a:chExt cx="5438" cy="1412"/>
          </a:xfrm>
        </p:grpSpPr>
        <p:sp>
          <p:nvSpPr>
            <p:cNvPr id="66593" name="Line 8">
              <a:extLst>
                <a:ext uri="{FF2B5EF4-FFF2-40B4-BE49-F238E27FC236}">
                  <a16:creationId xmlns:a16="http://schemas.microsoft.com/office/drawing/2014/main" id="{15654BF1-B94F-4129-A024-836C835FA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" y="0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94" name="Rectangle 9">
              <a:extLst>
                <a:ext uri="{FF2B5EF4-FFF2-40B4-BE49-F238E27FC236}">
                  <a16:creationId xmlns:a16="http://schemas.microsoft.com/office/drawing/2014/main" id="{5A6E22BA-7BD7-481E-8F94-27414A324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7"/>
              <a:ext cx="134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CONNECT.request</a:t>
              </a:r>
            </a:p>
          </p:txBody>
        </p:sp>
        <p:sp>
          <p:nvSpPr>
            <p:cNvPr id="66595" name="Line 10">
              <a:extLst>
                <a:ext uri="{FF2B5EF4-FFF2-40B4-BE49-F238E27FC236}">
                  <a16:creationId xmlns:a16="http://schemas.microsoft.com/office/drawing/2014/main" id="{7DBA8D9B-EA3E-4C5F-AF87-3FF3BA24E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2" y="576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96" name="Rectangle 11">
              <a:extLst>
                <a:ext uri="{FF2B5EF4-FFF2-40B4-BE49-F238E27FC236}">
                  <a16:creationId xmlns:a16="http://schemas.microsoft.com/office/drawing/2014/main" id="{84486D31-43F9-4F74-90FA-C26118513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286"/>
              <a:ext cx="148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CONNECT.indication</a:t>
              </a:r>
            </a:p>
          </p:txBody>
        </p:sp>
        <p:sp>
          <p:nvSpPr>
            <p:cNvPr id="66597" name="Line 12">
              <a:extLst>
                <a:ext uri="{FF2B5EF4-FFF2-40B4-BE49-F238E27FC236}">
                  <a16:creationId xmlns:a16="http://schemas.microsoft.com/office/drawing/2014/main" id="{F3FD03FA-BF54-4E5D-BCF8-FB5BF5F56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4" y="0"/>
              <a:ext cx="1728" cy="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98" name="Line 13">
              <a:extLst>
                <a:ext uri="{FF2B5EF4-FFF2-40B4-BE49-F238E27FC236}">
                  <a16:creationId xmlns:a16="http://schemas.microsoft.com/office/drawing/2014/main" id="{CF3E7D8F-CFE9-43E9-A73D-F1C76742B8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823" y="724"/>
              <a:ext cx="1719" cy="4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99" name="Line 14">
              <a:extLst>
                <a:ext uri="{FF2B5EF4-FFF2-40B4-BE49-F238E27FC236}">
                  <a16:creationId xmlns:a16="http://schemas.microsoft.com/office/drawing/2014/main" id="{F4BCA978-40DB-479B-A293-403786214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" y="1192"/>
              <a:ext cx="161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00" name="Rectangle 15">
              <a:extLst>
                <a:ext uri="{FF2B5EF4-FFF2-40B4-BE49-F238E27FC236}">
                  <a16:creationId xmlns:a16="http://schemas.microsoft.com/office/drawing/2014/main" id="{D0A781F2-6E0D-418D-8E20-74E6631F6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" y="1233"/>
              <a:ext cx="133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CONNECT.confirm</a:t>
              </a:r>
            </a:p>
          </p:txBody>
        </p:sp>
        <p:sp>
          <p:nvSpPr>
            <p:cNvPr id="66601" name="Line 16">
              <a:extLst>
                <a:ext uri="{FF2B5EF4-FFF2-40B4-BE49-F238E27FC236}">
                  <a16:creationId xmlns:a16="http://schemas.microsoft.com/office/drawing/2014/main" id="{890AAFA5-41A7-40E8-BEF7-9F5D18E90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2" y="725"/>
              <a:ext cx="161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02" name="Rectangle 17">
              <a:extLst>
                <a:ext uri="{FF2B5EF4-FFF2-40B4-BE49-F238E27FC236}">
                  <a16:creationId xmlns:a16="http://schemas.microsoft.com/office/drawing/2014/main" id="{D896F562-5BA7-4C98-BCB5-68DB456DC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792"/>
              <a:ext cx="14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CONNECT.response</a:t>
              </a:r>
            </a:p>
          </p:txBody>
        </p:sp>
      </p:grpSp>
      <p:grpSp>
        <p:nvGrpSpPr>
          <p:cNvPr id="75794" name="Group 18">
            <a:extLst>
              <a:ext uri="{FF2B5EF4-FFF2-40B4-BE49-F238E27FC236}">
                <a16:creationId xmlns:a16="http://schemas.microsoft.com/office/drawing/2014/main" id="{8932B3E9-9497-4D95-B113-4262875FD162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4579938"/>
            <a:ext cx="6237287" cy="584200"/>
            <a:chOff x="0" y="0"/>
            <a:chExt cx="5158" cy="524"/>
          </a:xfrm>
        </p:grpSpPr>
        <p:sp>
          <p:nvSpPr>
            <p:cNvPr id="66582" name="Rectangle 19">
              <a:extLst>
                <a:ext uri="{FF2B5EF4-FFF2-40B4-BE49-F238E27FC236}">
                  <a16:creationId xmlns:a16="http://schemas.microsoft.com/office/drawing/2014/main" id="{E9A51BA2-792D-47C9-BFC5-FA7C5578B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345"/>
              <a:ext cx="98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DATA.ind("B")</a:t>
              </a:r>
            </a:p>
          </p:txBody>
        </p:sp>
        <p:grpSp>
          <p:nvGrpSpPr>
            <p:cNvPr id="66583" name="Group 20">
              <a:extLst>
                <a:ext uri="{FF2B5EF4-FFF2-40B4-BE49-F238E27FC236}">
                  <a16:creationId xmlns:a16="http://schemas.microsoft.com/office/drawing/2014/main" id="{C3B912C9-24FA-4C03-BD9E-45CC8B2A2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158" cy="294"/>
              <a:chOff x="0" y="0"/>
              <a:chExt cx="5158" cy="294"/>
            </a:xfrm>
          </p:grpSpPr>
          <p:sp>
            <p:nvSpPr>
              <p:cNvPr id="66584" name="Rectangle 21">
                <a:extLst>
                  <a:ext uri="{FF2B5EF4-FFF2-40B4-BE49-F238E27FC236}">
                    <a16:creationId xmlns:a16="http://schemas.microsoft.com/office/drawing/2014/main" id="{2F17AB84-55CC-4DBB-8462-A8919EEDB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45"/>
                <a:ext cx="98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1813" algn="l"/>
                    <a:tab pos="1065213" algn="l"/>
                    <a:tab pos="1589088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algn="l"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DATA.ind("A")</a:t>
                </a:r>
              </a:p>
            </p:txBody>
          </p:sp>
          <p:grpSp>
            <p:nvGrpSpPr>
              <p:cNvPr id="66585" name="Group 22">
                <a:extLst>
                  <a:ext uri="{FF2B5EF4-FFF2-40B4-BE49-F238E27FC236}">
                    <a16:creationId xmlns:a16="http://schemas.microsoft.com/office/drawing/2014/main" id="{64F09E2D-5FC6-4F45-87A3-1419762424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158" cy="294"/>
                <a:chOff x="0" y="0"/>
                <a:chExt cx="5158" cy="294"/>
              </a:xfrm>
            </p:grpSpPr>
            <p:grpSp>
              <p:nvGrpSpPr>
                <p:cNvPr id="66586" name="Group 23">
                  <a:extLst>
                    <a:ext uri="{FF2B5EF4-FFF2-40B4-BE49-F238E27FC236}">
                      <a16:creationId xmlns:a16="http://schemas.microsoft.com/office/drawing/2014/main" id="{16ACF99C-26C1-43B7-84B6-689738E89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1788" cy="179"/>
                  <a:chOff x="0" y="0"/>
                  <a:chExt cx="1788" cy="179"/>
                </a:xfrm>
              </p:grpSpPr>
              <p:sp>
                <p:nvSpPr>
                  <p:cNvPr id="66591" name="Line 24">
                    <a:extLst>
                      <a:ext uri="{FF2B5EF4-FFF2-40B4-BE49-F238E27FC236}">
                        <a16:creationId xmlns:a16="http://schemas.microsoft.com/office/drawing/2014/main" id="{8EB7468B-30C2-4543-B421-6E8AFA9F43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5" y="0"/>
                    <a:ext cx="1613" cy="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6592" name="Rectangle 25">
                    <a:extLst>
                      <a:ext uri="{FF2B5EF4-FFF2-40B4-BE49-F238E27FC236}">
                        <a16:creationId xmlns:a16="http://schemas.microsoft.com/office/drawing/2014/main" id="{D792FD98-3F02-446C-ACFB-6E4E14E2C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407" cy="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1pPr>
                    <a:lvl2pPr marL="742950" indent="-285750" eaLnBrk="0" hangingPunct="0"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2pPr>
                    <a:lvl3pPr marL="1143000" indent="-228600" eaLnBrk="0" hangingPunct="0"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3pPr>
                    <a:lvl4pPr marL="1600200" indent="-228600" eaLnBrk="0" hangingPunct="0"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4pPr>
                    <a:lvl5pPr marL="2057400" indent="-228600" eaLnBrk="0" hangingPunct="0"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531813" algn="l"/>
                        <a:tab pos="1065213" algn="l"/>
                        <a:tab pos="1598613" algn="l"/>
                        <a:tab pos="2122488" algn="l"/>
                      </a:tabLst>
                      <a:defRPr sz="3100">
                        <a:solidFill>
                          <a:srgbClr val="000000"/>
                        </a:solidFill>
                        <a:latin typeface="Gill Sans" pitchFamily="6" charset="0"/>
                        <a:ea typeface="Heiti SC Light" pitchFamily="6" charset="-122"/>
                        <a:sym typeface="Gill Sans" pitchFamily="6" charset="0"/>
                      </a:defRPr>
                    </a:lvl9pPr>
                  </a:lstStyle>
                  <a:p>
                    <a:pPr algn="l" eaLnBrk="1" hangingPunct="1">
                      <a:lnSpc>
                        <a:spcPct val="84000"/>
                      </a:lnSpc>
                    </a:pPr>
                    <a:r>
                      <a:rPr lang="en-US" altLang="fr-FR" sz="150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ＭＳ Ｐゴシック" panose="020B0600070205080204" pitchFamily="34" charset="-128"/>
                        <a:sym typeface="Helvetica" panose="020B0604020202020204" pitchFamily="34" charset="0"/>
                      </a:rPr>
                      <a:t>DATA.request("AB")</a:t>
                    </a:r>
                  </a:p>
                </p:txBody>
              </p:sp>
            </p:grpSp>
            <p:sp>
              <p:nvSpPr>
                <p:cNvPr id="66587" name="Line 26">
                  <a:extLst>
                    <a:ext uri="{FF2B5EF4-FFF2-40B4-BE49-F238E27FC236}">
                      <a16:creationId xmlns:a16="http://schemas.microsoft.com/office/drawing/2014/main" id="{017281CB-4551-47E3-817D-F4174372E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5" y="45"/>
                  <a:ext cx="1613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588" name="Line 27">
                  <a:extLst>
                    <a:ext uri="{FF2B5EF4-FFF2-40B4-BE49-F238E27FC236}">
                      <a16:creationId xmlns:a16="http://schemas.microsoft.com/office/drawing/2014/main" id="{FFF2176F-6DF8-406E-BBB0-17C562C6E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5" y="293"/>
                  <a:ext cx="1613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589" name="Line 28">
                  <a:extLst>
                    <a:ext uri="{FF2B5EF4-FFF2-40B4-BE49-F238E27FC236}">
                      <a16:creationId xmlns:a16="http://schemas.microsoft.com/office/drawing/2014/main" id="{DDE69EC0-D84E-4577-8899-B116FA6DB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8" y="0"/>
                  <a:ext cx="1726" cy="4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590" name="Line 29">
                  <a:extLst>
                    <a:ext uri="{FF2B5EF4-FFF2-40B4-BE49-F238E27FC236}">
                      <a16:creationId xmlns:a16="http://schemas.microsoft.com/office/drawing/2014/main" id="{4C7768D8-6939-42B1-AF65-BBA7BB921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8" y="0"/>
                  <a:ext cx="1715" cy="28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75806" name="Group 30">
            <a:extLst>
              <a:ext uri="{FF2B5EF4-FFF2-40B4-BE49-F238E27FC236}">
                <a16:creationId xmlns:a16="http://schemas.microsoft.com/office/drawing/2014/main" id="{931CE755-1D71-4325-A5A8-090F83BB3F88}"/>
              </a:ext>
            </a:extLst>
          </p:cNvPr>
          <p:cNvGrpSpPr>
            <a:grpSpLocks/>
          </p:cNvGrpSpPr>
          <p:nvPr/>
        </p:nvGrpSpPr>
        <p:grpSpPr bwMode="auto">
          <a:xfrm>
            <a:off x="1784350" y="4859338"/>
            <a:ext cx="6223000" cy="571500"/>
            <a:chOff x="0" y="0"/>
            <a:chExt cx="5146" cy="512"/>
          </a:xfrm>
        </p:grpSpPr>
        <p:sp>
          <p:nvSpPr>
            <p:cNvPr id="66577" name="Line 31">
              <a:extLst>
                <a:ext uri="{FF2B5EF4-FFF2-40B4-BE49-F238E27FC236}">
                  <a16:creationId xmlns:a16="http://schemas.microsoft.com/office/drawing/2014/main" id="{65E9CCB4-E32D-4604-AC5C-34BEE53B9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0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78" name="Rectangle 32">
              <a:extLst>
                <a:ext uri="{FF2B5EF4-FFF2-40B4-BE49-F238E27FC236}">
                  <a16:creationId xmlns:a16="http://schemas.microsoft.com/office/drawing/2014/main" id="{05B4A1BB-3506-4D36-9B59-7645955F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1"/>
              <a:ext cx="142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DATA.request("CD")</a:t>
              </a:r>
            </a:p>
          </p:txBody>
        </p:sp>
        <p:sp>
          <p:nvSpPr>
            <p:cNvPr id="66579" name="Line 33">
              <a:extLst>
                <a:ext uri="{FF2B5EF4-FFF2-40B4-BE49-F238E27FC236}">
                  <a16:creationId xmlns:a16="http://schemas.microsoft.com/office/drawing/2014/main" id="{4158E731-3484-42BD-AF20-22B90ED2F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3" y="333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80" name="Rectangle 34">
              <a:extLst>
                <a:ext uri="{FF2B5EF4-FFF2-40B4-BE49-F238E27FC236}">
                  <a16:creationId xmlns:a16="http://schemas.microsoft.com/office/drawing/2014/main" id="{DB372D10-C5A5-46C5-9D4B-6288E5FA6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333"/>
              <a:ext cx="99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DATA.ind("C")</a:t>
              </a:r>
            </a:p>
          </p:txBody>
        </p:sp>
        <p:sp>
          <p:nvSpPr>
            <p:cNvPr id="66581" name="Line 35">
              <a:extLst>
                <a:ext uri="{FF2B5EF4-FFF2-40B4-BE49-F238E27FC236}">
                  <a16:creationId xmlns:a16="http://schemas.microsoft.com/office/drawing/2014/main" id="{35ABF5D9-6F18-4CF7-B142-5BD801C95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6" y="13"/>
              <a:ext cx="1704" cy="3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5812" name="Group 36">
            <a:extLst>
              <a:ext uri="{FF2B5EF4-FFF2-40B4-BE49-F238E27FC236}">
                <a16:creationId xmlns:a16="http://schemas.microsoft.com/office/drawing/2014/main" id="{93C0F059-80CE-4A34-926A-18E2CE71E643}"/>
              </a:ext>
            </a:extLst>
          </p:cNvPr>
          <p:cNvGrpSpPr>
            <a:grpSpLocks/>
          </p:cNvGrpSpPr>
          <p:nvPr/>
        </p:nvGrpSpPr>
        <p:grpSpPr bwMode="auto">
          <a:xfrm>
            <a:off x="1814513" y="4875213"/>
            <a:ext cx="6230937" cy="882650"/>
            <a:chOff x="0" y="0"/>
            <a:chExt cx="5153" cy="791"/>
          </a:xfrm>
        </p:grpSpPr>
        <p:sp>
          <p:nvSpPr>
            <p:cNvPr id="66571" name="Line 37">
              <a:extLst>
                <a:ext uri="{FF2B5EF4-FFF2-40B4-BE49-F238E27FC236}">
                  <a16:creationId xmlns:a16="http://schemas.microsoft.com/office/drawing/2014/main" id="{CE882CF0-39F3-4CA1-A2D2-FC76576AA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" y="304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72" name="Rectangle 38">
              <a:extLst>
                <a:ext uri="{FF2B5EF4-FFF2-40B4-BE49-F238E27FC236}">
                  <a16:creationId xmlns:a16="http://schemas.microsoft.com/office/drawing/2014/main" id="{15D9E708-906E-4D85-87D8-9DD839138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7"/>
              <a:ext cx="139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98613" algn="l"/>
                  <a:tab pos="21224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DATA.request("EF")</a:t>
              </a:r>
            </a:p>
          </p:txBody>
        </p:sp>
        <p:sp>
          <p:nvSpPr>
            <p:cNvPr id="66573" name="Line 39">
              <a:extLst>
                <a:ext uri="{FF2B5EF4-FFF2-40B4-BE49-F238E27FC236}">
                  <a16:creationId xmlns:a16="http://schemas.microsoft.com/office/drawing/2014/main" id="{5AE3A57D-45D5-4461-BD4C-96D07533D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8" y="569"/>
              <a:ext cx="1613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74" name="Rectangle 40">
              <a:extLst>
                <a:ext uri="{FF2B5EF4-FFF2-40B4-BE49-F238E27FC236}">
                  <a16:creationId xmlns:a16="http://schemas.microsoft.com/office/drawing/2014/main" id="{5E43097A-6184-4EB6-BFD7-44EDA3CC1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612"/>
              <a:ext cx="119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1813" algn="l"/>
                  <a:tab pos="1065213" algn="l"/>
                  <a:tab pos="1589088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DATA.ind("DEF")</a:t>
              </a:r>
            </a:p>
          </p:txBody>
        </p:sp>
        <p:sp>
          <p:nvSpPr>
            <p:cNvPr id="66575" name="Line 41">
              <a:extLst>
                <a:ext uri="{FF2B5EF4-FFF2-40B4-BE49-F238E27FC236}">
                  <a16:creationId xmlns:a16="http://schemas.microsoft.com/office/drawing/2014/main" id="{E6710308-F573-479A-9094-1A30C6E65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0" y="0"/>
              <a:ext cx="1717" cy="5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76" name="Line 42">
              <a:extLst>
                <a:ext uri="{FF2B5EF4-FFF2-40B4-BE49-F238E27FC236}">
                  <a16:creationId xmlns:a16="http://schemas.microsoft.com/office/drawing/2014/main" id="{67D18DEF-4B59-4432-8BCA-10F398E4D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0" y="315"/>
              <a:ext cx="1715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>
            <a:extLst>
              <a:ext uri="{FF2B5EF4-FFF2-40B4-BE49-F238E27FC236}">
                <a16:creationId xmlns:a16="http://schemas.microsoft.com/office/drawing/2014/main" id="{47C6EB42-1132-4C01-9880-CA6186E65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Abrupt release</a:t>
            </a:r>
          </a:p>
        </p:txBody>
      </p:sp>
      <p:sp>
        <p:nvSpPr>
          <p:cNvPr id="67586" name="Line 2">
            <a:extLst>
              <a:ext uri="{FF2B5EF4-FFF2-40B4-BE49-F238E27FC236}">
                <a16:creationId xmlns:a16="http://schemas.microsoft.com/office/drawing/2014/main" id="{799C1331-5A84-4D8D-93A9-2E7056F64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3388" y="2625725"/>
            <a:ext cx="4762" cy="2151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87" name="Line 3">
            <a:extLst>
              <a:ext uri="{FF2B5EF4-FFF2-40B4-BE49-F238E27FC236}">
                <a16:creationId xmlns:a16="http://schemas.microsoft.com/office/drawing/2014/main" id="{DAE98FF0-C4B7-4AD2-A214-46F7BE6A28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0950" y="2654300"/>
            <a:ext cx="635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88" name="Line 4">
            <a:extLst>
              <a:ext uri="{FF2B5EF4-FFF2-40B4-BE49-F238E27FC236}">
                <a16:creationId xmlns:a16="http://schemas.microsoft.com/office/drawing/2014/main" id="{9279A2F9-7605-4DD4-A4EC-918C37FE1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3765550"/>
            <a:ext cx="19494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82A5F30A-8744-49B3-8F90-1F9C0DFDDAB8}"/>
              </a:ext>
            </a:extLst>
          </p:cNvPr>
          <p:cNvSpPr>
            <a:spLocks/>
          </p:cNvSpPr>
          <p:nvPr/>
        </p:nvSpPr>
        <p:spPr bwMode="auto">
          <a:xfrm>
            <a:off x="2220913" y="2565400"/>
            <a:ext cx="7302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D4E4B38-DE0F-4315-BDAE-7F9A0A14559C}"/>
              </a:ext>
            </a:extLst>
          </p:cNvPr>
          <p:cNvSpPr>
            <a:spLocks/>
          </p:cNvSpPr>
          <p:nvPr/>
        </p:nvSpPr>
        <p:spPr bwMode="auto">
          <a:xfrm>
            <a:off x="4751388" y="2565400"/>
            <a:ext cx="8588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Provider</a:t>
            </a: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ABB48EEA-616C-439E-8BF6-2B98442A2A1F}"/>
              </a:ext>
            </a:extLst>
          </p:cNvPr>
          <p:cNvSpPr>
            <a:spLocks/>
          </p:cNvSpPr>
          <p:nvPr/>
        </p:nvSpPr>
        <p:spPr bwMode="auto">
          <a:xfrm>
            <a:off x="7613650" y="2565400"/>
            <a:ext cx="11541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</a:t>
            </a: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EE8D5C45-939B-46F0-B067-DB592F2922A6}"/>
              </a:ext>
            </a:extLst>
          </p:cNvPr>
          <p:cNvSpPr>
            <a:spLocks/>
          </p:cNvSpPr>
          <p:nvPr/>
        </p:nvSpPr>
        <p:spPr bwMode="auto">
          <a:xfrm>
            <a:off x="1928813" y="3817938"/>
            <a:ext cx="22558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DISCONNECT.req(abrupt)</a:t>
            </a:r>
          </a:p>
        </p:txBody>
      </p:sp>
      <p:sp>
        <p:nvSpPr>
          <p:cNvPr id="67593" name="Line 9">
            <a:extLst>
              <a:ext uri="{FF2B5EF4-FFF2-40B4-BE49-F238E27FC236}">
                <a16:creationId xmlns:a16="http://schemas.microsoft.com/office/drawing/2014/main" id="{78E6C2E0-FBAA-43FF-B235-37885A5C2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5713" y="4408488"/>
            <a:ext cx="19510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94" name="Rectangle 10">
            <a:extLst>
              <a:ext uri="{FF2B5EF4-FFF2-40B4-BE49-F238E27FC236}">
                <a16:creationId xmlns:a16="http://schemas.microsoft.com/office/drawing/2014/main" id="{CA11F551-FAAF-4BCB-BBE3-8CFA09622522}"/>
              </a:ext>
            </a:extLst>
          </p:cNvPr>
          <p:cNvSpPr>
            <a:spLocks/>
          </p:cNvSpPr>
          <p:nvPr/>
        </p:nvSpPr>
        <p:spPr bwMode="auto">
          <a:xfrm>
            <a:off x="6616700" y="4446588"/>
            <a:ext cx="21161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err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DISCONNECT.indication</a:t>
            </a:r>
            <a:endParaRPr lang="en-US" altLang="fr-FR" sz="150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67595" name="Line 11">
            <a:extLst>
              <a:ext uri="{FF2B5EF4-FFF2-40B4-BE49-F238E27FC236}">
                <a16:creationId xmlns:a16="http://schemas.microsoft.com/office/drawing/2014/main" id="{9F597EE4-8759-4BD4-BECA-3C6A64120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3" y="3765550"/>
            <a:ext cx="2089150" cy="642938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96" name="Line 12">
            <a:extLst>
              <a:ext uri="{FF2B5EF4-FFF2-40B4-BE49-F238E27FC236}">
                <a16:creationId xmlns:a16="http://schemas.microsoft.com/office/drawing/2014/main" id="{A5DF1E9E-996D-4E9B-9EF9-046FCE28F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3162300"/>
            <a:ext cx="1949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97" name="Line 13">
            <a:extLst>
              <a:ext uri="{FF2B5EF4-FFF2-40B4-BE49-F238E27FC236}">
                <a16:creationId xmlns:a16="http://schemas.microsoft.com/office/drawing/2014/main" id="{C258A417-5569-432E-B28D-69A074183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3430588"/>
            <a:ext cx="194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98" name="Rectangle 14">
            <a:extLst>
              <a:ext uri="{FF2B5EF4-FFF2-40B4-BE49-F238E27FC236}">
                <a16:creationId xmlns:a16="http://schemas.microsoft.com/office/drawing/2014/main" id="{A2679FE4-BAB4-4CF0-AFD1-2653492BF52F}"/>
              </a:ext>
            </a:extLst>
          </p:cNvPr>
          <p:cNvSpPr>
            <a:spLocks/>
          </p:cNvSpPr>
          <p:nvPr/>
        </p:nvSpPr>
        <p:spPr bwMode="auto">
          <a:xfrm>
            <a:off x="2147888" y="3162300"/>
            <a:ext cx="1571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err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</a:t>
            </a: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("A")</a:t>
            </a:r>
          </a:p>
        </p:txBody>
      </p:sp>
      <p:sp>
        <p:nvSpPr>
          <p:cNvPr id="67599" name="Rectangle 15">
            <a:extLst>
              <a:ext uri="{FF2B5EF4-FFF2-40B4-BE49-F238E27FC236}">
                <a16:creationId xmlns:a16="http://schemas.microsoft.com/office/drawing/2014/main" id="{864E9A77-24D3-4D27-AB55-114B3760F6A6}"/>
              </a:ext>
            </a:extLst>
          </p:cNvPr>
          <p:cNvSpPr>
            <a:spLocks/>
          </p:cNvSpPr>
          <p:nvPr/>
        </p:nvSpPr>
        <p:spPr bwMode="auto">
          <a:xfrm>
            <a:off x="2136775" y="3430588"/>
            <a:ext cx="1573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DATA.request("B")</a:t>
            </a:r>
          </a:p>
        </p:txBody>
      </p:sp>
      <p:sp>
        <p:nvSpPr>
          <p:cNvPr id="67600" name="Line 16">
            <a:extLst>
              <a:ext uri="{FF2B5EF4-FFF2-40B4-BE49-F238E27FC236}">
                <a16:creationId xmlns:a16="http://schemas.microsoft.com/office/drawing/2014/main" id="{22931DCC-3223-4F2E-A5C7-4A0B494F9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5713" y="3794125"/>
            <a:ext cx="1951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601" name="Rectangle 17">
            <a:extLst>
              <a:ext uri="{FF2B5EF4-FFF2-40B4-BE49-F238E27FC236}">
                <a16:creationId xmlns:a16="http://schemas.microsoft.com/office/drawing/2014/main" id="{91D212C4-CF74-4558-A66E-5714CCBE6D9E}"/>
              </a:ext>
            </a:extLst>
          </p:cNvPr>
          <p:cNvSpPr>
            <a:spLocks/>
          </p:cNvSpPr>
          <p:nvPr/>
        </p:nvSpPr>
        <p:spPr bwMode="auto">
          <a:xfrm>
            <a:off x="6381750" y="3870325"/>
            <a:ext cx="174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DATA.indication("A")</a:t>
            </a:r>
          </a:p>
        </p:txBody>
      </p:sp>
      <p:sp>
        <p:nvSpPr>
          <p:cNvPr id="67602" name="Line 18">
            <a:extLst>
              <a:ext uri="{FF2B5EF4-FFF2-40B4-BE49-F238E27FC236}">
                <a16:creationId xmlns:a16="http://schemas.microsoft.com/office/drawing/2014/main" id="{44218408-880D-4CD2-B729-B689548D3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3" y="3179763"/>
            <a:ext cx="2089150" cy="6429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603" name="Line 19">
            <a:extLst>
              <a:ext uri="{FF2B5EF4-FFF2-40B4-BE49-F238E27FC236}">
                <a16:creationId xmlns:a16="http://schemas.microsoft.com/office/drawing/2014/main" id="{F5DDF28E-29A0-40A7-93E3-DBAA699C9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3" y="3441700"/>
            <a:ext cx="1012825" cy="323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7604" name="Group 20">
            <a:extLst>
              <a:ext uri="{FF2B5EF4-FFF2-40B4-BE49-F238E27FC236}">
                <a16:creationId xmlns:a16="http://schemas.microsoft.com/office/drawing/2014/main" id="{811C2C36-FBE0-43A3-B50E-14D0E7FA5CFC}"/>
              </a:ext>
            </a:extLst>
          </p:cNvPr>
          <p:cNvGrpSpPr>
            <a:grpSpLocks/>
          </p:cNvGrpSpPr>
          <p:nvPr/>
        </p:nvGrpSpPr>
        <p:grpSpPr bwMode="auto">
          <a:xfrm>
            <a:off x="5133975" y="3716338"/>
            <a:ext cx="125413" cy="107950"/>
            <a:chOff x="0" y="0"/>
            <a:chExt cx="103" cy="96"/>
          </a:xfrm>
        </p:grpSpPr>
        <p:sp>
          <p:nvSpPr>
            <p:cNvPr id="67613" name="Line 21">
              <a:extLst>
                <a:ext uri="{FF2B5EF4-FFF2-40B4-BE49-F238E27FC236}">
                  <a16:creationId xmlns:a16="http://schemas.microsoft.com/office/drawing/2014/main" id="{FC910C9E-9AEA-4B96-B3F9-460D7DAFA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03" cy="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614" name="Line 22">
              <a:extLst>
                <a:ext uri="{FF2B5EF4-FFF2-40B4-BE49-F238E27FC236}">
                  <a16:creationId xmlns:a16="http://schemas.microsoft.com/office/drawing/2014/main" id="{D89931C2-0D01-4D67-A395-79E71EE3EA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3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7605" name="Line 23">
            <a:extLst>
              <a:ext uri="{FF2B5EF4-FFF2-40B4-BE49-F238E27FC236}">
                <a16:creationId xmlns:a16="http://schemas.microsoft.com/office/drawing/2014/main" id="{40199F9E-BA6B-422B-909C-708499E62A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5713" y="4117975"/>
            <a:ext cx="1909762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606" name="Rectangle 24">
            <a:extLst>
              <a:ext uri="{FF2B5EF4-FFF2-40B4-BE49-F238E27FC236}">
                <a16:creationId xmlns:a16="http://schemas.microsoft.com/office/drawing/2014/main" id="{D67BDD06-4BE2-4300-B9D0-EB18D1F37CD4}"/>
              </a:ext>
            </a:extLst>
          </p:cNvPr>
          <p:cNvSpPr>
            <a:spLocks/>
          </p:cNvSpPr>
          <p:nvPr/>
        </p:nvSpPr>
        <p:spPr bwMode="auto">
          <a:xfrm>
            <a:off x="6402388" y="4137025"/>
            <a:ext cx="1582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DATA.request("C")</a:t>
            </a:r>
          </a:p>
        </p:txBody>
      </p:sp>
      <p:sp>
        <p:nvSpPr>
          <p:cNvPr id="67607" name="Line 25">
            <a:extLst>
              <a:ext uri="{FF2B5EF4-FFF2-40B4-BE49-F238E27FC236}">
                <a16:creationId xmlns:a16="http://schemas.microsoft.com/office/drawing/2014/main" id="{199BA84F-25CE-4B60-AF00-7DE4BB61D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7550" y="4137025"/>
            <a:ext cx="539750" cy="38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67608" name="Group 26">
            <a:extLst>
              <a:ext uri="{FF2B5EF4-FFF2-40B4-BE49-F238E27FC236}">
                <a16:creationId xmlns:a16="http://schemas.microsoft.com/office/drawing/2014/main" id="{C2A856AC-4653-418D-BC47-DAA14F685D08}"/>
              </a:ext>
            </a:extLst>
          </p:cNvPr>
          <p:cNvGrpSpPr>
            <a:grpSpLocks/>
          </p:cNvGrpSpPr>
          <p:nvPr/>
        </p:nvGrpSpPr>
        <p:grpSpPr bwMode="auto">
          <a:xfrm>
            <a:off x="5842000" y="4106863"/>
            <a:ext cx="123825" cy="106362"/>
            <a:chOff x="0" y="0"/>
            <a:chExt cx="103" cy="96"/>
          </a:xfrm>
        </p:grpSpPr>
        <p:sp>
          <p:nvSpPr>
            <p:cNvPr id="67611" name="Line 27">
              <a:extLst>
                <a:ext uri="{FF2B5EF4-FFF2-40B4-BE49-F238E27FC236}">
                  <a16:creationId xmlns:a16="http://schemas.microsoft.com/office/drawing/2014/main" id="{2571CBE6-7676-4C94-811E-3FB9D1702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"/>
              <a:ext cx="103" cy="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612" name="Line 28">
              <a:extLst>
                <a:ext uri="{FF2B5EF4-FFF2-40B4-BE49-F238E27FC236}">
                  <a16:creationId xmlns:a16="http://schemas.microsoft.com/office/drawing/2014/main" id="{311FDBD1-7590-4AEA-8E35-9B7B03CADF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3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7609" name="Rectangle 29">
            <a:extLst>
              <a:ext uri="{FF2B5EF4-FFF2-40B4-BE49-F238E27FC236}">
                <a16:creationId xmlns:a16="http://schemas.microsoft.com/office/drawing/2014/main" id="{566DBF77-F615-4A08-A8A8-814096A7542F}"/>
              </a:ext>
            </a:extLst>
          </p:cNvPr>
          <p:cNvSpPr>
            <a:spLocks/>
          </p:cNvSpPr>
          <p:nvPr/>
        </p:nvSpPr>
        <p:spPr bwMode="auto">
          <a:xfrm>
            <a:off x="2425700" y="2836863"/>
            <a:ext cx="1668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opened</a:t>
            </a:r>
          </a:p>
        </p:txBody>
      </p:sp>
      <p:sp>
        <p:nvSpPr>
          <p:cNvPr id="67610" name="Rectangle 30">
            <a:extLst>
              <a:ext uri="{FF2B5EF4-FFF2-40B4-BE49-F238E27FC236}">
                <a16:creationId xmlns:a16="http://schemas.microsoft.com/office/drawing/2014/main" id="{EC08B1C6-8356-4F97-B92C-FE5EA9E0F7C8}"/>
              </a:ext>
            </a:extLst>
          </p:cNvPr>
          <p:cNvSpPr>
            <a:spLocks/>
          </p:cNvSpPr>
          <p:nvPr/>
        </p:nvSpPr>
        <p:spPr bwMode="auto">
          <a:xfrm>
            <a:off x="6516688" y="2840038"/>
            <a:ext cx="1668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opened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BF3C0-279F-5CA4-5D78-5CCD8CFA87F7}"/>
              </a:ext>
            </a:extLst>
          </p:cNvPr>
          <p:cNvSpPr txBox="1"/>
          <p:nvPr/>
        </p:nvSpPr>
        <p:spPr>
          <a:xfrm>
            <a:off x="1975297" y="5180266"/>
            <a:ext cx="6270178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Can also be caused by the network</a:t>
            </a:r>
          </a:p>
          <a:p>
            <a:r>
              <a:rPr lang="en-US"/>
              <a:t>(e.g. network cannot anymore receive</a:t>
            </a:r>
          </a:p>
          <a:p>
            <a:r>
              <a:rPr lang="en-US"/>
              <a:t>packets from peer)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92" grpId="0"/>
      <p:bldP spid="67593" grpId="0" animBg="1"/>
      <p:bldP spid="67594" grpId="0"/>
      <p:bldP spid="67595" grpId="0" animBg="1"/>
      <p:bldP spid="67596" grpId="0" animBg="1"/>
      <p:bldP spid="67597" grpId="0" animBg="1"/>
      <p:bldP spid="67598" grpId="0"/>
      <p:bldP spid="67599" grpId="0"/>
      <p:bldP spid="67600" grpId="0" animBg="1"/>
      <p:bldP spid="67601" grpId="0"/>
      <p:bldP spid="67602" grpId="0" animBg="1"/>
      <p:bldP spid="67603" grpId="0" animBg="1"/>
      <p:bldP spid="67605" grpId="0" animBg="1"/>
      <p:bldP spid="67606" grpId="0"/>
      <p:bldP spid="67607" grpId="0" animBg="1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>
            <a:extLst>
              <a:ext uri="{FF2B5EF4-FFF2-40B4-BE49-F238E27FC236}">
                <a16:creationId xmlns:a16="http://schemas.microsoft.com/office/drawing/2014/main" id="{47C6EB42-1132-4C01-9880-CA6186E65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Abrupt release triggered by the network</a:t>
            </a:r>
          </a:p>
        </p:txBody>
      </p:sp>
      <p:sp>
        <p:nvSpPr>
          <p:cNvPr id="67586" name="Line 2">
            <a:extLst>
              <a:ext uri="{FF2B5EF4-FFF2-40B4-BE49-F238E27FC236}">
                <a16:creationId xmlns:a16="http://schemas.microsoft.com/office/drawing/2014/main" id="{799C1331-5A84-4D8D-93A9-2E7056F64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3388" y="2625725"/>
            <a:ext cx="4762" cy="2151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87" name="Line 3">
            <a:extLst>
              <a:ext uri="{FF2B5EF4-FFF2-40B4-BE49-F238E27FC236}">
                <a16:creationId xmlns:a16="http://schemas.microsoft.com/office/drawing/2014/main" id="{DAE98FF0-C4B7-4AD2-A214-46F7BE6A28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0950" y="2654300"/>
            <a:ext cx="635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88" name="Line 4">
            <a:extLst>
              <a:ext uri="{FF2B5EF4-FFF2-40B4-BE49-F238E27FC236}">
                <a16:creationId xmlns:a16="http://schemas.microsoft.com/office/drawing/2014/main" id="{9279A2F9-7605-4DD4-A4EC-918C37FE17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60588" y="3748174"/>
            <a:ext cx="2089150" cy="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82A5F30A-8744-49B3-8F90-1F9C0DFDDAB8}"/>
              </a:ext>
            </a:extLst>
          </p:cNvPr>
          <p:cNvSpPr>
            <a:spLocks/>
          </p:cNvSpPr>
          <p:nvPr/>
        </p:nvSpPr>
        <p:spPr bwMode="auto">
          <a:xfrm>
            <a:off x="2220913" y="2565400"/>
            <a:ext cx="7302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D4E4B38-DE0F-4315-BDAE-7F9A0A14559C}"/>
              </a:ext>
            </a:extLst>
          </p:cNvPr>
          <p:cNvSpPr>
            <a:spLocks/>
          </p:cNvSpPr>
          <p:nvPr/>
        </p:nvSpPr>
        <p:spPr bwMode="auto">
          <a:xfrm>
            <a:off x="4751388" y="2565400"/>
            <a:ext cx="8588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Provider</a:t>
            </a: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ABB48EEA-616C-439E-8BF6-2B98442A2A1F}"/>
              </a:ext>
            </a:extLst>
          </p:cNvPr>
          <p:cNvSpPr>
            <a:spLocks/>
          </p:cNvSpPr>
          <p:nvPr/>
        </p:nvSpPr>
        <p:spPr bwMode="auto">
          <a:xfrm>
            <a:off x="7613650" y="2565400"/>
            <a:ext cx="11541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</a:t>
            </a: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EE8D5C45-939B-46F0-B067-DB592F2922A6}"/>
              </a:ext>
            </a:extLst>
          </p:cNvPr>
          <p:cNvSpPr>
            <a:spLocks/>
          </p:cNvSpPr>
          <p:nvPr/>
        </p:nvSpPr>
        <p:spPr bwMode="auto">
          <a:xfrm>
            <a:off x="1928813" y="3817938"/>
            <a:ext cx="2120260" cy="19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err="1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DISCONNECT.indication</a:t>
            </a:r>
            <a:endParaRPr lang="en-US" altLang="fr-FR" sz="1500">
              <a:solidFill>
                <a:srgbClr val="FF0000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67593" name="Line 9">
            <a:extLst>
              <a:ext uri="{FF2B5EF4-FFF2-40B4-BE49-F238E27FC236}">
                <a16:creationId xmlns:a16="http://schemas.microsoft.com/office/drawing/2014/main" id="{78E6C2E0-FBAA-43FF-B235-37885A5C2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5713" y="4408488"/>
            <a:ext cx="195103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94" name="Rectangle 10">
            <a:extLst>
              <a:ext uri="{FF2B5EF4-FFF2-40B4-BE49-F238E27FC236}">
                <a16:creationId xmlns:a16="http://schemas.microsoft.com/office/drawing/2014/main" id="{CA11F551-FAAF-4BCB-BBE3-8CFA09622522}"/>
              </a:ext>
            </a:extLst>
          </p:cNvPr>
          <p:cNvSpPr>
            <a:spLocks/>
          </p:cNvSpPr>
          <p:nvPr/>
        </p:nvSpPr>
        <p:spPr bwMode="auto">
          <a:xfrm>
            <a:off x="6616700" y="4446588"/>
            <a:ext cx="21161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DISCONNECT.indication</a:t>
            </a:r>
          </a:p>
        </p:txBody>
      </p:sp>
      <p:sp>
        <p:nvSpPr>
          <p:cNvPr id="67596" name="Line 12">
            <a:extLst>
              <a:ext uri="{FF2B5EF4-FFF2-40B4-BE49-F238E27FC236}">
                <a16:creationId xmlns:a16="http://schemas.microsoft.com/office/drawing/2014/main" id="{A5DF1E9E-996D-4E9B-9EF9-046FCE28F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3162300"/>
            <a:ext cx="1949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97" name="Line 13">
            <a:extLst>
              <a:ext uri="{FF2B5EF4-FFF2-40B4-BE49-F238E27FC236}">
                <a16:creationId xmlns:a16="http://schemas.microsoft.com/office/drawing/2014/main" id="{C258A417-5569-432E-B28D-69A074183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13" y="3430588"/>
            <a:ext cx="194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598" name="Rectangle 14">
            <a:extLst>
              <a:ext uri="{FF2B5EF4-FFF2-40B4-BE49-F238E27FC236}">
                <a16:creationId xmlns:a16="http://schemas.microsoft.com/office/drawing/2014/main" id="{A2679FE4-BAB4-4CF0-AFD1-2653492BF52F}"/>
              </a:ext>
            </a:extLst>
          </p:cNvPr>
          <p:cNvSpPr>
            <a:spLocks/>
          </p:cNvSpPr>
          <p:nvPr/>
        </p:nvSpPr>
        <p:spPr bwMode="auto">
          <a:xfrm>
            <a:off x="2147888" y="3162300"/>
            <a:ext cx="15716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DATA.request("A")</a:t>
            </a:r>
          </a:p>
        </p:txBody>
      </p:sp>
      <p:sp>
        <p:nvSpPr>
          <p:cNvPr id="67599" name="Rectangle 15">
            <a:extLst>
              <a:ext uri="{FF2B5EF4-FFF2-40B4-BE49-F238E27FC236}">
                <a16:creationId xmlns:a16="http://schemas.microsoft.com/office/drawing/2014/main" id="{864E9A77-24D3-4D27-AB55-114B3760F6A6}"/>
              </a:ext>
            </a:extLst>
          </p:cNvPr>
          <p:cNvSpPr>
            <a:spLocks/>
          </p:cNvSpPr>
          <p:nvPr/>
        </p:nvSpPr>
        <p:spPr bwMode="auto">
          <a:xfrm>
            <a:off x="2136775" y="3430588"/>
            <a:ext cx="1573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DATA.request("B")</a:t>
            </a:r>
          </a:p>
        </p:txBody>
      </p:sp>
      <p:sp>
        <p:nvSpPr>
          <p:cNvPr id="67600" name="Line 16">
            <a:extLst>
              <a:ext uri="{FF2B5EF4-FFF2-40B4-BE49-F238E27FC236}">
                <a16:creationId xmlns:a16="http://schemas.microsoft.com/office/drawing/2014/main" id="{22931DCC-3223-4F2E-A5C7-4A0B494F9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5713" y="3794125"/>
            <a:ext cx="19510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601" name="Rectangle 17">
            <a:extLst>
              <a:ext uri="{FF2B5EF4-FFF2-40B4-BE49-F238E27FC236}">
                <a16:creationId xmlns:a16="http://schemas.microsoft.com/office/drawing/2014/main" id="{91D212C4-CF74-4558-A66E-5714CCBE6D9E}"/>
              </a:ext>
            </a:extLst>
          </p:cNvPr>
          <p:cNvSpPr>
            <a:spLocks/>
          </p:cNvSpPr>
          <p:nvPr/>
        </p:nvSpPr>
        <p:spPr bwMode="auto">
          <a:xfrm>
            <a:off x="6381750" y="3870325"/>
            <a:ext cx="174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DATA.indication("A")</a:t>
            </a:r>
          </a:p>
        </p:txBody>
      </p:sp>
      <p:sp>
        <p:nvSpPr>
          <p:cNvPr id="67602" name="Line 18">
            <a:extLst>
              <a:ext uri="{FF2B5EF4-FFF2-40B4-BE49-F238E27FC236}">
                <a16:creationId xmlns:a16="http://schemas.microsoft.com/office/drawing/2014/main" id="{44218408-880D-4CD2-B729-B689548D3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3" y="3179763"/>
            <a:ext cx="2089150" cy="6429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603" name="Line 19">
            <a:extLst>
              <a:ext uri="{FF2B5EF4-FFF2-40B4-BE49-F238E27FC236}">
                <a16:creationId xmlns:a16="http://schemas.microsoft.com/office/drawing/2014/main" id="{F5DDF28E-29A0-40A7-93E3-DBAA699C9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6563" y="3441700"/>
            <a:ext cx="1012825" cy="323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605" name="Line 23">
            <a:extLst>
              <a:ext uri="{FF2B5EF4-FFF2-40B4-BE49-F238E27FC236}">
                <a16:creationId xmlns:a16="http://schemas.microsoft.com/office/drawing/2014/main" id="{40199F9E-BA6B-422B-909C-708499E62A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5713" y="4117975"/>
            <a:ext cx="1909762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606" name="Rectangle 24">
            <a:extLst>
              <a:ext uri="{FF2B5EF4-FFF2-40B4-BE49-F238E27FC236}">
                <a16:creationId xmlns:a16="http://schemas.microsoft.com/office/drawing/2014/main" id="{D67BDD06-4BE2-4300-B9D0-EB18D1F37CD4}"/>
              </a:ext>
            </a:extLst>
          </p:cNvPr>
          <p:cNvSpPr>
            <a:spLocks/>
          </p:cNvSpPr>
          <p:nvPr/>
        </p:nvSpPr>
        <p:spPr bwMode="auto">
          <a:xfrm>
            <a:off x="6402388" y="4137025"/>
            <a:ext cx="1582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DATA.request("C")</a:t>
            </a:r>
          </a:p>
        </p:txBody>
      </p:sp>
      <p:sp>
        <p:nvSpPr>
          <p:cNvPr id="67607" name="Line 25">
            <a:extLst>
              <a:ext uri="{FF2B5EF4-FFF2-40B4-BE49-F238E27FC236}">
                <a16:creationId xmlns:a16="http://schemas.microsoft.com/office/drawing/2014/main" id="{199BA84F-25CE-4B60-AF00-7DE4BB61D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7550" y="4137025"/>
            <a:ext cx="539750" cy="38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7609" name="Rectangle 29">
            <a:extLst>
              <a:ext uri="{FF2B5EF4-FFF2-40B4-BE49-F238E27FC236}">
                <a16:creationId xmlns:a16="http://schemas.microsoft.com/office/drawing/2014/main" id="{566DBF77-F615-4A08-A8A8-814096A7542F}"/>
              </a:ext>
            </a:extLst>
          </p:cNvPr>
          <p:cNvSpPr>
            <a:spLocks/>
          </p:cNvSpPr>
          <p:nvPr/>
        </p:nvSpPr>
        <p:spPr bwMode="auto">
          <a:xfrm>
            <a:off x="2425700" y="2836863"/>
            <a:ext cx="1668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opened</a:t>
            </a:r>
          </a:p>
        </p:txBody>
      </p:sp>
      <p:sp>
        <p:nvSpPr>
          <p:cNvPr id="67610" name="Rectangle 30">
            <a:extLst>
              <a:ext uri="{FF2B5EF4-FFF2-40B4-BE49-F238E27FC236}">
                <a16:creationId xmlns:a16="http://schemas.microsoft.com/office/drawing/2014/main" id="{EC08B1C6-8356-4F97-B92C-FE5EA9E0F7C8}"/>
              </a:ext>
            </a:extLst>
          </p:cNvPr>
          <p:cNvSpPr>
            <a:spLocks/>
          </p:cNvSpPr>
          <p:nvPr/>
        </p:nvSpPr>
        <p:spPr bwMode="auto">
          <a:xfrm>
            <a:off x="6516688" y="2840038"/>
            <a:ext cx="16684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opened</a:t>
            </a:r>
          </a:p>
        </p:txBody>
      </p:sp>
    </p:spTree>
    <p:extLst>
      <p:ext uri="{BB962C8B-B14F-4D97-AF65-F5344CB8AC3E}">
        <p14:creationId xmlns:p14="http://schemas.microsoft.com/office/powerpoint/2010/main" val="2903580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92" grpId="0"/>
      <p:bldP spid="67593" grpId="0" animBg="1"/>
      <p:bldP spid="6759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>
            <a:extLst>
              <a:ext uri="{FF2B5EF4-FFF2-40B4-BE49-F238E27FC236}">
                <a16:creationId xmlns:a16="http://schemas.microsoft.com/office/drawing/2014/main" id="{A2348A64-76B9-41CC-80E9-5D00F3D88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Graceful release</a:t>
            </a:r>
          </a:p>
        </p:txBody>
      </p:sp>
      <p:sp>
        <p:nvSpPr>
          <p:cNvPr id="68610" name="Line 2">
            <a:extLst>
              <a:ext uri="{FF2B5EF4-FFF2-40B4-BE49-F238E27FC236}">
                <a16:creationId xmlns:a16="http://schemas.microsoft.com/office/drawing/2014/main" id="{90D25C1C-36CF-42AF-9053-66E94BCC04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838" y="2254250"/>
            <a:ext cx="6350" cy="314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11" name="Line 3">
            <a:extLst>
              <a:ext uri="{FF2B5EF4-FFF2-40B4-BE49-F238E27FC236}">
                <a16:creationId xmlns:a16="http://schemas.microsoft.com/office/drawing/2014/main" id="{AE22460C-3C26-4EE6-9F19-B8098EAF5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0" y="2243138"/>
            <a:ext cx="1588" cy="314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12" name="Line 4">
            <a:extLst>
              <a:ext uri="{FF2B5EF4-FFF2-40B4-BE49-F238E27FC236}">
                <a16:creationId xmlns:a16="http://schemas.microsoft.com/office/drawing/2014/main" id="{BD74D781-948C-4070-9D01-13DCA9B10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1150" y="3392488"/>
            <a:ext cx="1949450" cy="1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F3BFB8CC-D124-4493-BF68-050C6E1AB487}"/>
              </a:ext>
            </a:extLst>
          </p:cNvPr>
          <p:cNvSpPr>
            <a:spLocks/>
          </p:cNvSpPr>
          <p:nvPr/>
        </p:nvSpPr>
        <p:spPr bwMode="auto">
          <a:xfrm>
            <a:off x="1503363" y="2193925"/>
            <a:ext cx="7318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556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</a:t>
            </a:r>
          </a:p>
        </p:txBody>
      </p:sp>
      <p:sp>
        <p:nvSpPr>
          <p:cNvPr id="68614" name="Rectangle 6">
            <a:extLst>
              <a:ext uri="{FF2B5EF4-FFF2-40B4-BE49-F238E27FC236}">
                <a16:creationId xmlns:a16="http://schemas.microsoft.com/office/drawing/2014/main" id="{D48E6EC3-014D-4085-B934-17D7BD46367A}"/>
              </a:ext>
            </a:extLst>
          </p:cNvPr>
          <p:cNvSpPr>
            <a:spLocks/>
          </p:cNvSpPr>
          <p:nvPr/>
        </p:nvSpPr>
        <p:spPr bwMode="auto">
          <a:xfrm>
            <a:off x="4035425" y="2193925"/>
            <a:ext cx="8588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Provider</a:t>
            </a:r>
          </a:p>
        </p:txBody>
      </p:sp>
      <p:sp>
        <p:nvSpPr>
          <p:cNvPr id="68615" name="Rectangle 7">
            <a:extLst>
              <a:ext uri="{FF2B5EF4-FFF2-40B4-BE49-F238E27FC236}">
                <a16:creationId xmlns:a16="http://schemas.microsoft.com/office/drawing/2014/main" id="{813708C2-454C-4360-A5F7-47D16D692BF5}"/>
              </a:ext>
            </a:extLst>
          </p:cNvPr>
          <p:cNvSpPr>
            <a:spLocks/>
          </p:cNvSpPr>
          <p:nvPr/>
        </p:nvSpPr>
        <p:spPr bwMode="auto">
          <a:xfrm>
            <a:off x="6896100" y="2193925"/>
            <a:ext cx="11557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</a:t>
            </a:r>
          </a:p>
        </p:txBody>
      </p:sp>
      <p:sp>
        <p:nvSpPr>
          <p:cNvPr id="68616" name="Rectangle 8">
            <a:extLst>
              <a:ext uri="{FF2B5EF4-FFF2-40B4-BE49-F238E27FC236}">
                <a16:creationId xmlns:a16="http://schemas.microsoft.com/office/drawing/2014/main" id="{F0E31DC9-B6AD-4DB1-9AF9-7F1CDFEFF5F0}"/>
              </a:ext>
            </a:extLst>
          </p:cNvPr>
          <p:cNvSpPr>
            <a:spLocks/>
          </p:cNvSpPr>
          <p:nvPr/>
        </p:nvSpPr>
        <p:spPr bwMode="auto">
          <a:xfrm>
            <a:off x="1098550" y="3446463"/>
            <a:ext cx="23955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DISCONNECT.req(graceful)</a:t>
            </a:r>
          </a:p>
        </p:txBody>
      </p:sp>
      <p:sp>
        <p:nvSpPr>
          <p:cNvPr id="68617" name="Line 9">
            <a:extLst>
              <a:ext uri="{FF2B5EF4-FFF2-40B4-BE49-F238E27FC236}">
                <a16:creationId xmlns:a16="http://schemas.microsoft.com/office/drawing/2014/main" id="{0D196E68-9B37-41F7-965B-DD3C21FB0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0" y="4037013"/>
            <a:ext cx="195103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6D1183D2-00CB-493B-9FE2-C03639AF832B}"/>
              </a:ext>
            </a:extLst>
          </p:cNvPr>
          <p:cNvSpPr>
            <a:spLocks/>
          </p:cNvSpPr>
          <p:nvPr/>
        </p:nvSpPr>
        <p:spPr bwMode="auto">
          <a:xfrm>
            <a:off x="5827713" y="4073525"/>
            <a:ext cx="23733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DISCONNECT.ind(graceful)</a:t>
            </a:r>
          </a:p>
        </p:txBody>
      </p:sp>
      <p:sp>
        <p:nvSpPr>
          <p:cNvPr id="68619" name="Line 11">
            <a:extLst>
              <a:ext uri="{FF2B5EF4-FFF2-40B4-BE49-F238E27FC236}">
                <a16:creationId xmlns:a16="http://schemas.microsoft.com/office/drawing/2014/main" id="{CE1BFFAC-3D33-44BC-9458-F15F8E4701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3392488"/>
            <a:ext cx="2089150" cy="64452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94DFECCD-3815-46C1-B434-2A548DA284C8}"/>
              </a:ext>
            </a:extLst>
          </p:cNvPr>
          <p:cNvSpPr>
            <a:spLocks/>
          </p:cNvSpPr>
          <p:nvPr/>
        </p:nvSpPr>
        <p:spPr bwMode="auto">
          <a:xfrm>
            <a:off x="1789113" y="2449513"/>
            <a:ext cx="170973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7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opened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000B2925-9603-4161-801E-68064A5F7925}"/>
              </a:ext>
            </a:extLst>
          </p:cNvPr>
          <p:cNvSpPr>
            <a:spLocks/>
          </p:cNvSpPr>
          <p:nvPr/>
        </p:nvSpPr>
        <p:spPr bwMode="auto">
          <a:xfrm>
            <a:off x="5697538" y="2449513"/>
            <a:ext cx="170973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7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opened</a:t>
            </a:r>
          </a:p>
        </p:txBody>
      </p:sp>
      <p:sp>
        <p:nvSpPr>
          <p:cNvPr id="68622" name="Line 14">
            <a:extLst>
              <a:ext uri="{FF2B5EF4-FFF2-40B4-BE49-F238E27FC236}">
                <a16:creationId xmlns:a16="http://schemas.microsoft.com/office/drawing/2014/main" id="{F8B3DFBD-2DCC-4D5D-8E4E-D648B9688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1150" y="2790825"/>
            <a:ext cx="1949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23" name="Line 15">
            <a:extLst>
              <a:ext uri="{FF2B5EF4-FFF2-40B4-BE49-F238E27FC236}">
                <a16:creationId xmlns:a16="http://schemas.microsoft.com/office/drawing/2014/main" id="{5DE65476-DD5B-42A2-A143-9D01EC317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1150" y="3057525"/>
            <a:ext cx="19494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24" name="Rectangle 16">
            <a:extLst>
              <a:ext uri="{FF2B5EF4-FFF2-40B4-BE49-F238E27FC236}">
                <a16:creationId xmlns:a16="http://schemas.microsoft.com/office/drawing/2014/main" id="{A733C317-C6C2-4433-A6E4-E9EF07527850}"/>
              </a:ext>
            </a:extLst>
          </p:cNvPr>
          <p:cNvSpPr>
            <a:spLocks/>
          </p:cNvSpPr>
          <p:nvPr/>
        </p:nvSpPr>
        <p:spPr bwMode="auto">
          <a:xfrm>
            <a:off x="1430338" y="2790825"/>
            <a:ext cx="157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DATA.request("A")</a:t>
            </a:r>
          </a:p>
        </p:txBody>
      </p:sp>
      <p:sp>
        <p:nvSpPr>
          <p:cNvPr id="68625" name="Rectangle 17">
            <a:extLst>
              <a:ext uri="{FF2B5EF4-FFF2-40B4-BE49-F238E27FC236}">
                <a16:creationId xmlns:a16="http://schemas.microsoft.com/office/drawing/2014/main" id="{242FDC68-7EC2-4447-9E6F-06E4FA6F2EA2}"/>
              </a:ext>
            </a:extLst>
          </p:cNvPr>
          <p:cNvSpPr>
            <a:spLocks/>
          </p:cNvSpPr>
          <p:nvPr/>
        </p:nvSpPr>
        <p:spPr bwMode="auto">
          <a:xfrm>
            <a:off x="1420813" y="3057525"/>
            <a:ext cx="1573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DATA.request("B")</a:t>
            </a:r>
          </a:p>
        </p:txBody>
      </p:sp>
      <p:sp>
        <p:nvSpPr>
          <p:cNvPr id="68626" name="Line 18">
            <a:extLst>
              <a:ext uri="{FF2B5EF4-FFF2-40B4-BE49-F238E27FC236}">
                <a16:creationId xmlns:a16="http://schemas.microsoft.com/office/drawing/2014/main" id="{43AD1068-26DA-4F33-9B3A-13CAABD90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0" y="3422650"/>
            <a:ext cx="1951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27" name="Rectangle 19">
            <a:extLst>
              <a:ext uri="{FF2B5EF4-FFF2-40B4-BE49-F238E27FC236}">
                <a16:creationId xmlns:a16="http://schemas.microsoft.com/office/drawing/2014/main" id="{409F9758-9D3E-42C2-96F0-198532486BDC}"/>
              </a:ext>
            </a:extLst>
          </p:cNvPr>
          <p:cNvSpPr>
            <a:spLocks/>
          </p:cNvSpPr>
          <p:nvPr/>
        </p:nvSpPr>
        <p:spPr bwMode="auto">
          <a:xfrm>
            <a:off x="5664200" y="3449638"/>
            <a:ext cx="174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DATA.indication("A")</a:t>
            </a:r>
          </a:p>
        </p:txBody>
      </p:sp>
      <p:sp>
        <p:nvSpPr>
          <p:cNvPr id="68628" name="Line 20">
            <a:extLst>
              <a:ext uri="{FF2B5EF4-FFF2-40B4-BE49-F238E27FC236}">
                <a16:creationId xmlns:a16="http://schemas.microsoft.com/office/drawing/2014/main" id="{23153133-9151-42A3-9A26-5A9B6D3EE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2806700"/>
            <a:ext cx="2089150" cy="6429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29" name="Line 21">
            <a:extLst>
              <a:ext uri="{FF2B5EF4-FFF2-40B4-BE49-F238E27FC236}">
                <a16:creationId xmlns:a16="http://schemas.microsoft.com/office/drawing/2014/main" id="{0071F755-CC2D-42CF-A5E8-E430C3F62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3070225"/>
            <a:ext cx="2089150" cy="6762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30" name="Line 22">
            <a:extLst>
              <a:ext uri="{FF2B5EF4-FFF2-40B4-BE49-F238E27FC236}">
                <a16:creationId xmlns:a16="http://schemas.microsoft.com/office/drawing/2014/main" id="{E39A0D9C-D1B9-4BDE-BD77-3728C0EE3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9750" y="3746500"/>
            <a:ext cx="1951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31" name="Rectangle 23">
            <a:extLst>
              <a:ext uri="{FF2B5EF4-FFF2-40B4-BE49-F238E27FC236}">
                <a16:creationId xmlns:a16="http://schemas.microsoft.com/office/drawing/2014/main" id="{4787CEAB-BDAC-45AC-9278-695402DD2230}"/>
              </a:ext>
            </a:extLst>
          </p:cNvPr>
          <p:cNvSpPr>
            <a:spLocks/>
          </p:cNvSpPr>
          <p:nvPr/>
        </p:nvSpPr>
        <p:spPr bwMode="auto">
          <a:xfrm>
            <a:off x="5664200" y="3773488"/>
            <a:ext cx="1743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DATA.indication("B")</a:t>
            </a:r>
          </a:p>
        </p:txBody>
      </p:sp>
      <p:sp>
        <p:nvSpPr>
          <p:cNvPr id="68632" name="Line 24">
            <a:extLst>
              <a:ext uri="{FF2B5EF4-FFF2-40B4-BE49-F238E27FC236}">
                <a16:creationId xmlns:a16="http://schemas.microsoft.com/office/drawing/2014/main" id="{62BDC386-8AF4-45AD-A1A1-09CA36FFD9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0" y="3100388"/>
            <a:ext cx="187801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33" name="Rectangle 25">
            <a:extLst>
              <a:ext uri="{FF2B5EF4-FFF2-40B4-BE49-F238E27FC236}">
                <a16:creationId xmlns:a16="http://schemas.microsoft.com/office/drawing/2014/main" id="{15BE3F8D-3365-455F-B0D7-381B7F6B99DA}"/>
              </a:ext>
            </a:extLst>
          </p:cNvPr>
          <p:cNvSpPr>
            <a:spLocks/>
          </p:cNvSpPr>
          <p:nvPr/>
        </p:nvSpPr>
        <p:spPr bwMode="auto">
          <a:xfrm>
            <a:off x="6032500" y="3100388"/>
            <a:ext cx="1584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DATA.request("C")</a:t>
            </a:r>
          </a:p>
        </p:txBody>
      </p:sp>
      <p:sp>
        <p:nvSpPr>
          <p:cNvPr id="68634" name="Line 26">
            <a:extLst>
              <a:ext uri="{FF2B5EF4-FFF2-40B4-BE49-F238E27FC236}">
                <a16:creationId xmlns:a16="http://schemas.microsoft.com/office/drawing/2014/main" id="{7FD59373-E47F-4F65-AB30-2685F4E3F1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40125" y="3100388"/>
            <a:ext cx="2081213" cy="11842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35" name="Line 27">
            <a:extLst>
              <a:ext uri="{FF2B5EF4-FFF2-40B4-BE49-F238E27FC236}">
                <a16:creationId xmlns:a16="http://schemas.microsoft.com/office/drawing/2014/main" id="{A2499E0C-664F-46CA-B3A3-205E193A8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6075" y="4281488"/>
            <a:ext cx="187801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36" name="Rectangle 28">
            <a:extLst>
              <a:ext uri="{FF2B5EF4-FFF2-40B4-BE49-F238E27FC236}">
                <a16:creationId xmlns:a16="http://schemas.microsoft.com/office/drawing/2014/main" id="{B80F6A76-BD56-41CE-869F-E8E5AA1F30F8}"/>
              </a:ext>
            </a:extLst>
          </p:cNvPr>
          <p:cNvSpPr>
            <a:spLocks/>
          </p:cNvSpPr>
          <p:nvPr/>
        </p:nvSpPr>
        <p:spPr bwMode="auto">
          <a:xfrm>
            <a:off x="1744663" y="4313238"/>
            <a:ext cx="1754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DATA.indication("C")</a:t>
            </a:r>
          </a:p>
        </p:txBody>
      </p:sp>
      <p:sp>
        <p:nvSpPr>
          <p:cNvPr id="68637" name="Rectangle 29">
            <a:extLst>
              <a:ext uri="{FF2B5EF4-FFF2-40B4-BE49-F238E27FC236}">
                <a16:creationId xmlns:a16="http://schemas.microsoft.com/office/drawing/2014/main" id="{0B803DA4-0885-4C83-879D-674F13D30D4A}"/>
              </a:ext>
            </a:extLst>
          </p:cNvPr>
          <p:cNvSpPr>
            <a:spLocks/>
          </p:cNvSpPr>
          <p:nvPr/>
        </p:nvSpPr>
        <p:spPr bwMode="auto">
          <a:xfrm>
            <a:off x="1603375" y="3671888"/>
            <a:ext cx="178911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Source-&gt;Destination</a:t>
            </a:r>
            <a:b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closed </a:t>
            </a:r>
          </a:p>
        </p:txBody>
      </p:sp>
      <p:sp>
        <p:nvSpPr>
          <p:cNvPr id="68638" name="Line 30">
            <a:extLst>
              <a:ext uri="{FF2B5EF4-FFF2-40B4-BE49-F238E27FC236}">
                <a16:creationId xmlns:a16="http://schemas.microsoft.com/office/drawing/2014/main" id="{9EC97FC4-E958-4379-9C95-5EE5047032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49913" y="4535488"/>
            <a:ext cx="187801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39" name="Rectangle 31">
            <a:extLst>
              <a:ext uri="{FF2B5EF4-FFF2-40B4-BE49-F238E27FC236}">
                <a16:creationId xmlns:a16="http://schemas.microsoft.com/office/drawing/2014/main" id="{E4005134-4951-42D0-B6CC-3215B4314236}"/>
              </a:ext>
            </a:extLst>
          </p:cNvPr>
          <p:cNvSpPr>
            <a:spLocks/>
          </p:cNvSpPr>
          <p:nvPr/>
        </p:nvSpPr>
        <p:spPr bwMode="auto">
          <a:xfrm>
            <a:off x="6062663" y="4535488"/>
            <a:ext cx="1584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DATA.request("D")</a:t>
            </a:r>
          </a:p>
        </p:txBody>
      </p:sp>
      <p:sp>
        <p:nvSpPr>
          <p:cNvPr id="68640" name="Line 32">
            <a:extLst>
              <a:ext uri="{FF2B5EF4-FFF2-40B4-BE49-F238E27FC236}">
                <a16:creationId xmlns:a16="http://schemas.microsoft.com/office/drawing/2014/main" id="{EF362C79-329E-4B02-852D-930D3E6A2D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5838" y="4535488"/>
            <a:ext cx="2095500" cy="3016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41" name="Line 33">
            <a:extLst>
              <a:ext uri="{FF2B5EF4-FFF2-40B4-BE49-F238E27FC236}">
                <a16:creationId xmlns:a16="http://schemas.microsoft.com/office/drawing/2014/main" id="{EF04C499-8EFD-422E-8F7D-88230E8166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9413" y="4837113"/>
            <a:ext cx="1878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42" name="Rectangle 34">
            <a:extLst>
              <a:ext uri="{FF2B5EF4-FFF2-40B4-BE49-F238E27FC236}">
                <a16:creationId xmlns:a16="http://schemas.microsoft.com/office/drawing/2014/main" id="{00E588BE-A785-47D0-AA5B-3BA62EDAAC08}"/>
              </a:ext>
            </a:extLst>
          </p:cNvPr>
          <p:cNvSpPr>
            <a:spLocks/>
          </p:cNvSpPr>
          <p:nvPr/>
        </p:nvSpPr>
        <p:spPr bwMode="auto">
          <a:xfrm>
            <a:off x="1651000" y="4837113"/>
            <a:ext cx="1754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DATA.indication("D")</a:t>
            </a:r>
          </a:p>
        </p:txBody>
      </p:sp>
      <p:sp>
        <p:nvSpPr>
          <p:cNvPr id="68643" name="Line 35">
            <a:extLst>
              <a:ext uri="{FF2B5EF4-FFF2-40B4-BE49-F238E27FC236}">
                <a16:creationId xmlns:a16="http://schemas.microsoft.com/office/drawing/2014/main" id="{F9CDAD32-EC84-4200-BA21-1311EA85CE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9750" y="4945063"/>
            <a:ext cx="1878013" cy="158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44" name="Rectangle 36">
            <a:extLst>
              <a:ext uri="{FF2B5EF4-FFF2-40B4-BE49-F238E27FC236}">
                <a16:creationId xmlns:a16="http://schemas.microsoft.com/office/drawing/2014/main" id="{7D455520-DA45-4CF9-9031-AABE51F96FA8}"/>
              </a:ext>
            </a:extLst>
          </p:cNvPr>
          <p:cNvSpPr>
            <a:spLocks/>
          </p:cNvSpPr>
          <p:nvPr/>
        </p:nvSpPr>
        <p:spPr bwMode="auto">
          <a:xfrm>
            <a:off x="5803900" y="4945063"/>
            <a:ext cx="23955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DISCONNECT.req(graceful)</a:t>
            </a:r>
          </a:p>
        </p:txBody>
      </p:sp>
      <p:sp>
        <p:nvSpPr>
          <p:cNvPr id="68645" name="Line 37">
            <a:extLst>
              <a:ext uri="{FF2B5EF4-FFF2-40B4-BE49-F238E27FC236}">
                <a16:creationId xmlns:a16="http://schemas.microsoft.com/office/drawing/2014/main" id="{59949E77-DF0F-4997-BD10-0431291B0C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9338" y="4945063"/>
            <a:ext cx="2032000" cy="198437"/>
          </a:xfrm>
          <a:prstGeom prst="line">
            <a:avLst/>
          </a:prstGeom>
          <a:noFill/>
          <a:ln w="127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46" name="Rectangle 38">
            <a:extLst>
              <a:ext uri="{FF2B5EF4-FFF2-40B4-BE49-F238E27FC236}">
                <a16:creationId xmlns:a16="http://schemas.microsoft.com/office/drawing/2014/main" id="{C017D57E-DD72-48D6-983C-8F9E781391DA}"/>
              </a:ext>
            </a:extLst>
          </p:cNvPr>
          <p:cNvSpPr>
            <a:spLocks/>
          </p:cNvSpPr>
          <p:nvPr/>
        </p:nvSpPr>
        <p:spPr bwMode="auto">
          <a:xfrm>
            <a:off x="5708650" y="5159375"/>
            <a:ext cx="16240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7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closed</a:t>
            </a:r>
          </a:p>
        </p:txBody>
      </p:sp>
      <p:sp>
        <p:nvSpPr>
          <p:cNvPr id="68647" name="Line 39">
            <a:extLst>
              <a:ext uri="{FF2B5EF4-FFF2-40B4-BE49-F238E27FC236}">
                <a16:creationId xmlns:a16="http://schemas.microsoft.com/office/drawing/2014/main" id="{E81DAEB3-A2AD-4C1C-92BF-E6A28EC81D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4175" y="5108575"/>
            <a:ext cx="187801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68648" name="Rectangle 40">
            <a:extLst>
              <a:ext uri="{FF2B5EF4-FFF2-40B4-BE49-F238E27FC236}">
                <a16:creationId xmlns:a16="http://schemas.microsoft.com/office/drawing/2014/main" id="{5DEAD509-B9B3-4679-BAAB-02EE93DE65DD}"/>
              </a:ext>
            </a:extLst>
          </p:cNvPr>
          <p:cNvSpPr>
            <a:spLocks/>
          </p:cNvSpPr>
          <p:nvPr/>
        </p:nvSpPr>
        <p:spPr bwMode="auto">
          <a:xfrm>
            <a:off x="1074738" y="5108575"/>
            <a:ext cx="23733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5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DISCONNECT.ind(graceful)</a:t>
            </a:r>
          </a:p>
        </p:txBody>
      </p:sp>
      <p:sp>
        <p:nvSpPr>
          <p:cNvPr id="68649" name="Rectangle 41">
            <a:extLst>
              <a:ext uri="{FF2B5EF4-FFF2-40B4-BE49-F238E27FC236}">
                <a16:creationId xmlns:a16="http://schemas.microsoft.com/office/drawing/2014/main" id="{154E83CE-EDF5-417D-BD39-966C079C4165}"/>
              </a:ext>
            </a:extLst>
          </p:cNvPr>
          <p:cNvSpPr>
            <a:spLocks/>
          </p:cNvSpPr>
          <p:nvPr/>
        </p:nvSpPr>
        <p:spPr bwMode="auto">
          <a:xfrm>
            <a:off x="2043113" y="5337175"/>
            <a:ext cx="16224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1813" algn="l"/>
                <a:tab pos="1065213" algn="l"/>
                <a:tab pos="1598613" algn="l"/>
                <a:tab pos="2122488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97000"/>
              </a:lnSpc>
            </a:pPr>
            <a:r>
              <a:rPr lang="en-US" altLang="fr-FR" sz="1500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Connection closed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A79D-7969-01B9-FA07-DE910539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A simple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A651-ECAE-066F-A06B-B210A63A5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Nuage 5">
            <a:extLst>
              <a:ext uri="{FF2B5EF4-FFF2-40B4-BE49-F238E27FC236}">
                <a16:creationId xmlns:a16="http://schemas.microsoft.com/office/drawing/2014/main" id="{D02951BE-EB6B-753C-745A-7B10BAD4880F}"/>
              </a:ext>
            </a:extLst>
          </p:cNvPr>
          <p:cNvSpPr/>
          <p:nvPr/>
        </p:nvSpPr>
        <p:spPr>
          <a:xfrm>
            <a:off x="1856656" y="2132856"/>
            <a:ext cx="7160836" cy="925485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97D326-0812-36B6-87F3-49A4CD78CB00}"/>
              </a:ext>
            </a:extLst>
          </p:cNvPr>
          <p:cNvGrpSpPr/>
          <p:nvPr/>
        </p:nvGrpSpPr>
        <p:grpSpPr>
          <a:xfrm>
            <a:off x="5167558" y="5156054"/>
            <a:ext cx="461502" cy="422686"/>
            <a:chOff x="4971324" y="2817471"/>
            <a:chExt cx="759081" cy="513978"/>
          </a:xfrm>
        </p:grpSpPr>
        <p:pic>
          <p:nvPicPr>
            <p:cNvPr id="7" name="Image 6" descr="router.png">
              <a:extLst>
                <a:ext uri="{FF2B5EF4-FFF2-40B4-BE49-F238E27FC236}">
                  <a16:creationId xmlns:a16="http://schemas.microsoft.com/office/drawing/2014/main" id="{D048661E-E52D-CEB7-9514-3FF18172B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8" name="ZoneTexte 8">
              <a:extLst>
                <a:ext uri="{FF2B5EF4-FFF2-40B4-BE49-F238E27FC236}">
                  <a16:creationId xmlns:a16="http://schemas.microsoft.com/office/drawing/2014/main" id="{4F88E013-16B5-0BA8-01DD-6B2C55B2B341}"/>
                </a:ext>
              </a:extLst>
            </p:cNvPr>
            <p:cNvSpPr txBox="1"/>
            <p:nvPr/>
          </p:nvSpPr>
          <p:spPr>
            <a:xfrm>
              <a:off x="4971324" y="2957198"/>
              <a:ext cx="614861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R3</a:t>
              </a:r>
            </a:p>
          </p:txBody>
        </p:sp>
      </p:grpSp>
      <p:sp>
        <p:nvSpPr>
          <p:cNvPr id="9" name="Nuage 5">
            <a:extLst>
              <a:ext uri="{FF2B5EF4-FFF2-40B4-BE49-F238E27FC236}">
                <a16:creationId xmlns:a16="http://schemas.microsoft.com/office/drawing/2014/main" id="{01F82003-0D7F-DBDC-E25D-D1B0AE2D77D6}"/>
              </a:ext>
            </a:extLst>
          </p:cNvPr>
          <p:cNvSpPr/>
          <p:nvPr/>
        </p:nvSpPr>
        <p:spPr>
          <a:xfrm>
            <a:off x="464503" y="3214292"/>
            <a:ext cx="2784306" cy="1230285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uage 5">
            <a:extLst>
              <a:ext uri="{FF2B5EF4-FFF2-40B4-BE49-F238E27FC236}">
                <a16:creationId xmlns:a16="http://schemas.microsoft.com/office/drawing/2014/main" id="{D4F60D3C-1A76-E9CB-0FBC-08657139B4C4}"/>
              </a:ext>
            </a:extLst>
          </p:cNvPr>
          <p:cNvSpPr/>
          <p:nvPr/>
        </p:nvSpPr>
        <p:spPr>
          <a:xfrm>
            <a:off x="3817777" y="3189327"/>
            <a:ext cx="2244279" cy="123028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Nuage 5">
            <a:extLst>
              <a:ext uri="{FF2B5EF4-FFF2-40B4-BE49-F238E27FC236}">
                <a16:creationId xmlns:a16="http://schemas.microsoft.com/office/drawing/2014/main" id="{61CADB54-E3B2-FB23-F608-1F734C6CC99B}"/>
              </a:ext>
            </a:extLst>
          </p:cNvPr>
          <p:cNvSpPr/>
          <p:nvPr/>
        </p:nvSpPr>
        <p:spPr>
          <a:xfrm>
            <a:off x="6458473" y="3189326"/>
            <a:ext cx="2847254" cy="1230285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Nuage 5">
            <a:extLst>
              <a:ext uri="{FF2B5EF4-FFF2-40B4-BE49-F238E27FC236}">
                <a16:creationId xmlns:a16="http://schemas.microsoft.com/office/drawing/2014/main" id="{36F3CAD0-FCE7-34BA-FF6F-18C1598FCA54}"/>
              </a:ext>
            </a:extLst>
          </p:cNvPr>
          <p:cNvSpPr/>
          <p:nvPr/>
        </p:nvSpPr>
        <p:spPr>
          <a:xfrm>
            <a:off x="2477682" y="4719304"/>
            <a:ext cx="3980791" cy="2138695"/>
          </a:xfrm>
          <a:prstGeom prst="cloud">
            <a:avLst/>
          </a:prstGeom>
          <a:noFill/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Image 30">
            <a:extLst>
              <a:ext uri="{FF2B5EF4-FFF2-40B4-BE49-F238E27FC236}">
                <a16:creationId xmlns:a16="http://schemas.microsoft.com/office/drawing/2014/main" id="{AC20A7F7-7114-D0C7-29A2-AADC279E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65" y="6081185"/>
            <a:ext cx="609384" cy="6093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BB5CF66-3969-5147-78CC-F452DC3B8BD1}"/>
              </a:ext>
            </a:extLst>
          </p:cNvPr>
          <p:cNvGrpSpPr/>
          <p:nvPr/>
        </p:nvGrpSpPr>
        <p:grpSpPr>
          <a:xfrm>
            <a:off x="3582202" y="5132114"/>
            <a:ext cx="461502" cy="422686"/>
            <a:chOff x="4971324" y="2817471"/>
            <a:chExt cx="759081" cy="513978"/>
          </a:xfrm>
        </p:grpSpPr>
        <p:pic>
          <p:nvPicPr>
            <p:cNvPr id="15" name="Image 6" descr="router.png">
              <a:extLst>
                <a:ext uri="{FF2B5EF4-FFF2-40B4-BE49-F238E27FC236}">
                  <a16:creationId xmlns:a16="http://schemas.microsoft.com/office/drawing/2014/main" id="{8D41D33C-7B4C-FEE1-6AB3-E5523CDA2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16" name="ZoneTexte 8">
              <a:extLst>
                <a:ext uri="{FF2B5EF4-FFF2-40B4-BE49-F238E27FC236}">
                  <a16:creationId xmlns:a16="http://schemas.microsoft.com/office/drawing/2014/main" id="{FDF56EF7-5EC4-4CD6-8FEC-59BD037E599A}"/>
                </a:ext>
              </a:extLst>
            </p:cNvPr>
            <p:cNvSpPr txBox="1"/>
            <p:nvPr/>
          </p:nvSpPr>
          <p:spPr>
            <a:xfrm>
              <a:off x="4971324" y="2957198"/>
              <a:ext cx="614861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1BCB95-0B42-F965-50C9-49936DAEFCC3}"/>
              </a:ext>
            </a:extLst>
          </p:cNvPr>
          <p:cNvGrpSpPr/>
          <p:nvPr/>
        </p:nvGrpSpPr>
        <p:grpSpPr>
          <a:xfrm>
            <a:off x="2218142" y="3677480"/>
            <a:ext cx="461502" cy="422686"/>
            <a:chOff x="4971324" y="2817471"/>
            <a:chExt cx="759081" cy="513978"/>
          </a:xfrm>
        </p:grpSpPr>
        <p:pic>
          <p:nvPicPr>
            <p:cNvPr id="18" name="Image 6" descr="router.png">
              <a:extLst>
                <a:ext uri="{FF2B5EF4-FFF2-40B4-BE49-F238E27FC236}">
                  <a16:creationId xmlns:a16="http://schemas.microsoft.com/office/drawing/2014/main" id="{C8FE6928-F4C7-C220-15C5-581D5FD9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19" name="ZoneTexte 8">
              <a:extLst>
                <a:ext uri="{FF2B5EF4-FFF2-40B4-BE49-F238E27FC236}">
                  <a16:creationId xmlns:a16="http://schemas.microsoft.com/office/drawing/2014/main" id="{C0B9AB4C-E845-3E2C-4ABF-B44FF7452394}"/>
                </a:ext>
              </a:extLst>
            </p:cNvPr>
            <p:cNvSpPr txBox="1"/>
            <p:nvPr/>
          </p:nvSpPr>
          <p:spPr>
            <a:xfrm>
              <a:off x="4971324" y="2957198"/>
              <a:ext cx="635954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523EA9-CB64-0F35-A687-CC431BED0598}"/>
              </a:ext>
            </a:extLst>
          </p:cNvPr>
          <p:cNvGrpSpPr/>
          <p:nvPr/>
        </p:nvGrpSpPr>
        <p:grpSpPr>
          <a:xfrm>
            <a:off x="1089035" y="3677480"/>
            <a:ext cx="461502" cy="422686"/>
            <a:chOff x="4971324" y="2817471"/>
            <a:chExt cx="759081" cy="513978"/>
          </a:xfrm>
        </p:grpSpPr>
        <p:pic>
          <p:nvPicPr>
            <p:cNvPr id="21" name="Image 6" descr="router.png">
              <a:extLst>
                <a:ext uri="{FF2B5EF4-FFF2-40B4-BE49-F238E27FC236}">
                  <a16:creationId xmlns:a16="http://schemas.microsoft.com/office/drawing/2014/main" id="{6C085786-D1A3-158D-A8D9-DA3B1DCB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22" name="ZoneTexte 8">
              <a:extLst>
                <a:ext uri="{FF2B5EF4-FFF2-40B4-BE49-F238E27FC236}">
                  <a16:creationId xmlns:a16="http://schemas.microsoft.com/office/drawing/2014/main" id="{14B4688D-C80A-1649-02FC-D1D2085C0D1C}"/>
                </a:ext>
              </a:extLst>
            </p:cNvPr>
            <p:cNvSpPr txBox="1"/>
            <p:nvPr/>
          </p:nvSpPr>
          <p:spPr>
            <a:xfrm>
              <a:off x="4971324" y="2957198"/>
              <a:ext cx="625408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6EB057-654D-53FC-56EF-1C8DD226A66A}"/>
              </a:ext>
            </a:extLst>
          </p:cNvPr>
          <p:cNvGrpSpPr/>
          <p:nvPr/>
        </p:nvGrpSpPr>
        <p:grpSpPr>
          <a:xfrm>
            <a:off x="5327157" y="3550098"/>
            <a:ext cx="461502" cy="422686"/>
            <a:chOff x="4971324" y="2817471"/>
            <a:chExt cx="759081" cy="513978"/>
          </a:xfrm>
        </p:grpSpPr>
        <p:pic>
          <p:nvPicPr>
            <p:cNvPr id="24" name="Image 6" descr="router.png">
              <a:extLst>
                <a:ext uri="{FF2B5EF4-FFF2-40B4-BE49-F238E27FC236}">
                  <a16:creationId xmlns:a16="http://schemas.microsoft.com/office/drawing/2014/main" id="{02CD2E57-B24E-0824-BF9E-006D987E5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25" name="ZoneTexte 8">
              <a:extLst>
                <a:ext uri="{FF2B5EF4-FFF2-40B4-BE49-F238E27FC236}">
                  <a16:creationId xmlns:a16="http://schemas.microsoft.com/office/drawing/2014/main" id="{37672B75-CB91-DCFF-90F3-D18B7875A9A9}"/>
                </a:ext>
              </a:extLst>
            </p:cNvPr>
            <p:cNvSpPr txBox="1"/>
            <p:nvPr/>
          </p:nvSpPr>
          <p:spPr>
            <a:xfrm>
              <a:off x="4971324" y="2957198"/>
              <a:ext cx="605265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D48C57-55C1-98ED-1CE9-FDB67A5859D9}"/>
              </a:ext>
            </a:extLst>
          </p:cNvPr>
          <p:cNvGrpSpPr/>
          <p:nvPr/>
        </p:nvGrpSpPr>
        <p:grpSpPr>
          <a:xfrm>
            <a:off x="4198050" y="3550098"/>
            <a:ext cx="461502" cy="422686"/>
            <a:chOff x="4971324" y="2817471"/>
            <a:chExt cx="759081" cy="513978"/>
          </a:xfrm>
        </p:grpSpPr>
        <p:pic>
          <p:nvPicPr>
            <p:cNvPr id="27" name="Image 6" descr="router.png">
              <a:extLst>
                <a:ext uri="{FF2B5EF4-FFF2-40B4-BE49-F238E27FC236}">
                  <a16:creationId xmlns:a16="http://schemas.microsoft.com/office/drawing/2014/main" id="{FBF0B0CB-823B-6DB5-4430-45A8065BE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28" name="ZoneTexte 8">
              <a:extLst>
                <a:ext uri="{FF2B5EF4-FFF2-40B4-BE49-F238E27FC236}">
                  <a16:creationId xmlns:a16="http://schemas.microsoft.com/office/drawing/2014/main" id="{AE1EA12E-01B4-5452-F44A-908449EC2E34}"/>
                </a:ext>
              </a:extLst>
            </p:cNvPr>
            <p:cNvSpPr txBox="1"/>
            <p:nvPr/>
          </p:nvSpPr>
          <p:spPr>
            <a:xfrm>
              <a:off x="4971324" y="2957198"/>
              <a:ext cx="617499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00CDDC-B6C2-A341-8A87-BD8C1E5ED889}"/>
              </a:ext>
            </a:extLst>
          </p:cNvPr>
          <p:cNvGrpSpPr/>
          <p:nvPr/>
        </p:nvGrpSpPr>
        <p:grpSpPr>
          <a:xfrm>
            <a:off x="8239908" y="3581046"/>
            <a:ext cx="461502" cy="422686"/>
            <a:chOff x="4971324" y="2817471"/>
            <a:chExt cx="759081" cy="513978"/>
          </a:xfrm>
        </p:grpSpPr>
        <p:pic>
          <p:nvPicPr>
            <p:cNvPr id="30" name="Image 6" descr="router.png">
              <a:extLst>
                <a:ext uri="{FF2B5EF4-FFF2-40B4-BE49-F238E27FC236}">
                  <a16:creationId xmlns:a16="http://schemas.microsoft.com/office/drawing/2014/main" id="{311D28EE-BE0C-0980-374F-32B7ECAE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31" name="ZoneTexte 8">
              <a:extLst>
                <a:ext uri="{FF2B5EF4-FFF2-40B4-BE49-F238E27FC236}">
                  <a16:creationId xmlns:a16="http://schemas.microsoft.com/office/drawing/2014/main" id="{DEC7DFCA-C0A3-A54D-247C-EA8E04F1C3FC}"/>
                </a:ext>
              </a:extLst>
            </p:cNvPr>
            <p:cNvSpPr txBox="1"/>
            <p:nvPr/>
          </p:nvSpPr>
          <p:spPr>
            <a:xfrm>
              <a:off x="4971324" y="2957198"/>
              <a:ext cx="654412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C988D9-09A6-81B0-067F-B4A131034CF3}"/>
              </a:ext>
            </a:extLst>
          </p:cNvPr>
          <p:cNvGrpSpPr/>
          <p:nvPr/>
        </p:nvGrpSpPr>
        <p:grpSpPr>
          <a:xfrm>
            <a:off x="7110801" y="3581046"/>
            <a:ext cx="461502" cy="422686"/>
            <a:chOff x="4971324" y="2817471"/>
            <a:chExt cx="759081" cy="513978"/>
          </a:xfrm>
        </p:grpSpPr>
        <p:pic>
          <p:nvPicPr>
            <p:cNvPr id="33" name="Image 6" descr="router.png">
              <a:extLst>
                <a:ext uri="{FF2B5EF4-FFF2-40B4-BE49-F238E27FC236}">
                  <a16:creationId xmlns:a16="http://schemas.microsoft.com/office/drawing/2014/main" id="{9CF1BC30-31C5-69D1-1AAC-369EEBF17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34" name="ZoneTexte 8">
              <a:extLst>
                <a:ext uri="{FF2B5EF4-FFF2-40B4-BE49-F238E27FC236}">
                  <a16:creationId xmlns:a16="http://schemas.microsoft.com/office/drawing/2014/main" id="{AF506297-8DAF-2674-1AF0-D99B2BF2A2DE}"/>
                </a:ext>
              </a:extLst>
            </p:cNvPr>
            <p:cNvSpPr txBox="1"/>
            <p:nvPr/>
          </p:nvSpPr>
          <p:spPr>
            <a:xfrm>
              <a:off x="4971324" y="2957198"/>
              <a:ext cx="717691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RM</a:t>
              </a:r>
            </a:p>
          </p:txBody>
        </p:sp>
      </p:grpSp>
      <p:pic>
        <p:nvPicPr>
          <p:cNvPr id="35" name="Image 28" descr="Une image contenant assis, intérieur, table, moniteur&#10;&#10;Description générée avec un niveau de confiance très élevé">
            <a:extLst>
              <a:ext uri="{FF2B5EF4-FFF2-40B4-BE49-F238E27FC236}">
                <a16:creationId xmlns:a16="http://schemas.microsoft.com/office/drawing/2014/main" id="{6CDE9CB3-36A9-871C-0DB5-53803911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095" y="2253113"/>
            <a:ext cx="628395" cy="62839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ABF267B-F2CF-EA5D-0019-43DAF58B767D}"/>
              </a:ext>
            </a:extLst>
          </p:cNvPr>
          <p:cNvGrpSpPr/>
          <p:nvPr/>
        </p:nvGrpSpPr>
        <p:grpSpPr>
          <a:xfrm>
            <a:off x="5052311" y="2468656"/>
            <a:ext cx="461502" cy="422686"/>
            <a:chOff x="4971324" y="2817471"/>
            <a:chExt cx="759081" cy="513978"/>
          </a:xfrm>
        </p:grpSpPr>
        <p:pic>
          <p:nvPicPr>
            <p:cNvPr id="37" name="Image 6" descr="router.png">
              <a:extLst>
                <a:ext uri="{FF2B5EF4-FFF2-40B4-BE49-F238E27FC236}">
                  <a16:creationId xmlns:a16="http://schemas.microsoft.com/office/drawing/2014/main" id="{580AE7C0-194C-B64F-6F54-FD478C0F8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38" name="ZoneTexte 8">
              <a:extLst>
                <a:ext uri="{FF2B5EF4-FFF2-40B4-BE49-F238E27FC236}">
                  <a16:creationId xmlns:a16="http://schemas.microsoft.com/office/drawing/2014/main" id="{B5230D5B-55F3-2E1C-0A8F-A9CDFC244812}"/>
                </a:ext>
              </a:extLst>
            </p:cNvPr>
            <p:cNvSpPr txBox="1"/>
            <p:nvPr/>
          </p:nvSpPr>
          <p:spPr>
            <a:xfrm>
              <a:off x="4971324" y="2957198"/>
              <a:ext cx="303847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0AF8C2-0B17-46AA-4B47-B91E8ACAF71E}"/>
              </a:ext>
            </a:extLst>
          </p:cNvPr>
          <p:cNvGrpSpPr/>
          <p:nvPr/>
        </p:nvGrpSpPr>
        <p:grpSpPr>
          <a:xfrm>
            <a:off x="3923204" y="2468656"/>
            <a:ext cx="461502" cy="422686"/>
            <a:chOff x="4971324" y="2817471"/>
            <a:chExt cx="759081" cy="513978"/>
          </a:xfrm>
        </p:grpSpPr>
        <p:pic>
          <p:nvPicPr>
            <p:cNvPr id="40" name="Image 6" descr="router.png">
              <a:extLst>
                <a:ext uri="{FF2B5EF4-FFF2-40B4-BE49-F238E27FC236}">
                  <a16:creationId xmlns:a16="http://schemas.microsoft.com/office/drawing/2014/main" id="{27518CAA-4DE9-EA16-BF9A-CA779E6B1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41" name="ZoneTexte 8">
              <a:extLst>
                <a:ext uri="{FF2B5EF4-FFF2-40B4-BE49-F238E27FC236}">
                  <a16:creationId xmlns:a16="http://schemas.microsoft.com/office/drawing/2014/main" id="{50C25C8B-EE2B-E87F-E21E-4C1279FB2E5C}"/>
                </a:ext>
              </a:extLst>
            </p:cNvPr>
            <p:cNvSpPr txBox="1"/>
            <p:nvPr/>
          </p:nvSpPr>
          <p:spPr>
            <a:xfrm>
              <a:off x="4971324" y="2957198"/>
              <a:ext cx="303847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400"/>
            </a:p>
          </p:txBody>
        </p:sp>
      </p:grpSp>
      <p:pic>
        <p:nvPicPr>
          <p:cNvPr id="42" name="Image 6" descr="router.png">
            <a:extLst>
              <a:ext uri="{FF2B5EF4-FFF2-40B4-BE49-F238E27FC236}">
                <a16:creationId xmlns:a16="http://schemas.microsoft.com/office/drawing/2014/main" id="{59C016FB-FBC7-0814-0B72-1413A1679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73" y="2458823"/>
            <a:ext cx="424659" cy="42268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03F953B-ECB6-AFF6-B415-CABDBE58598E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83049" y="6055374"/>
            <a:ext cx="698076" cy="330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7CD7342-974D-7037-BDF3-EDF54DE5097F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3533263" y="2595598"/>
            <a:ext cx="389941" cy="141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5AC27C2-81FC-3CD8-A002-D7AA84A35976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1279151" y="4100166"/>
            <a:ext cx="2361339" cy="110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4FE8D66-FDDE-9F83-7A66-07F3B58C54CC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831375" y="3979131"/>
            <a:ext cx="474077" cy="115298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E5DEBF-2E17-F79E-36BA-37FB3939FE13}"/>
              </a:ext>
            </a:extLst>
          </p:cNvPr>
          <p:cNvGrpSpPr/>
          <p:nvPr/>
        </p:nvGrpSpPr>
        <p:grpSpPr>
          <a:xfrm>
            <a:off x="4441461" y="5152705"/>
            <a:ext cx="461502" cy="422686"/>
            <a:chOff x="4971324" y="2817471"/>
            <a:chExt cx="759081" cy="513978"/>
          </a:xfrm>
        </p:grpSpPr>
        <p:pic>
          <p:nvPicPr>
            <p:cNvPr id="48" name="Image 6" descr="router.png">
              <a:extLst>
                <a:ext uri="{FF2B5EF4-FFF2-40B4-BE49-F238E27FC236}">
                  <a16:creationId xmlns:a16="http://schemas.microsoft.com/office/drawing/2014/main" id="{5831802D-8E27-AFF8-AB8B-C51E17DFB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24" y="2817471"/>
              <a:ext cx="698481" cy="513977"/>
            </a:xfrm>
            <a:prstGeom prst="rect">
              <a:avLst/>
            </a:prstGeom>
          </p:spPr>
        </p:pic>
        <p:sp>
          <p:nvSpPr>
            <p:cNvPr id="49" name="ZoneTexte 8">
              <a:extLst>
                <a:ext uri="{FF2B5EF4-FFF2-40B4-BE49-F238E27FC236}">
                  <a16:creationId xmlns:a16="http://schemas.microsoft.com/office/drawing/2014/main" id="{E1CC005C-C763-31AD-7C2C-CDBA7E4A1D50}"/>
                </a:ext>
              </a:extLst>
            </p:cNvPr>
            <p:cNvSpPr txBox="1"/>
            <p:nvPr/>
          </p:nvSpPr>
          <p:spPr>
            <a:xfrm>
              <a:off x="4971324" y="2957198"/>
              <a:ext cx="614861" cy="37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/>
                <a:t>R2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0A979B-2386-43D3-BAA2-D668DCA19180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2565833" y="3983140"/>
            <a:ext cx="2850898" cy="11729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2705B2D-48E6-15E0-DA62-98B8E96FC021}"/>
              </a:ext>
            </a:extLst>
          </p:cNvPr>
          <p:cNvCxnSpPr>
            <a:cxnSpLocks/>
          </p:cNvCxnSpPr>
          <p:nvPr/>
        </p:nvCxnSpPr>
        <p:spPr>
          <a:xfrm flipV="1">
            <a:off x="4800798" y="3958887"/>
            <a:ext cx="669889" cy="11938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1826CD-E29D-F10A-E0D7-A6122D950EAB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2597651" y="3818896"/>
            <a:ext cx="1600399" cy="30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2BDF4EE-8D57-E9E4-B941-E29E00D35212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2477682" y="2737454"/>
            <a:ext cx="1630253" cy="95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4639A75-9918-0CBC-3EAA-AA84B5DAA7C9}"/>
              </a:ext>
            </a:extLst>
          </p:cNvPr>
          <p:cNvCxnSpPr>
            <a:cxnSpLocks/>
          </p:cNvCxnSpPr>
          <p:nvPr/>
        </p:nvCxnSpPr>
        <p:spPr>
          <a:xfrm flipH="1">
            <a:off x="4588904" y="2902679"/>
            <a:ext cx="511444" cy="6853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C1BA2E-FE17-73BB-2AFF-CCB337F42501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5576330" y="2793633"/>
            <a:ext cx="897653" cy="7564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61431C2-BEC0-AC7D-D93D-DE024F73D93B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216654" y="2883949"/>
            <a:ext cx="2143320" cy="697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081E45-B632-FDD9-DC29-E2B871AA3F1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6810440" y="2728828"/>
            <a:ext cx="1678641" cy="852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C5FE751-9AD8-796F-1E6C-2FA42E85D4CC}"/>
              </a:ext>
            </a:extLst>
          </p:cNvPr>
          <p:cNvCxnSpPr>
            <a:cxnSpLocks/>
          </p:cNvCxnSpPr>
          <p:nvPr/>
        </p:nvCxnSpPr>
        <p:spPr>
          <a:xfrm flipV="1">
            <a:off x="5534021" y="4015598"/>
            <a:ext cx="2955059" cy="1193818"/>
          </a:xfrm>
          <a:prstGeom prst="line">
            <a:avLst/>
          </a:prstGeom>
          <a:ln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820975-1A97-433E-88B3-D55DE7F8BC2E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5788659" y="3750398"/>
            <a:ext cx="1322142" cy="99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5EEC3E-B848-5696-439A-DC2BDC620D26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960946" y="5416781"/>
            <a:ext cx="480515" cy="4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135FD38-876A-BFEB-5DC7-9E0D8E30A12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867705" y="5412059"/>
            <a:ext cx="299853" cy="12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5">
            <a:extLst>
              <a:ext uri="{FF2B5EF4-FFF2-40B4-BE49-F238E27FC236}">
                <a16:creationId xmlns:a16="http://schemas.microsoft.com/office/drawing/2014/main" id="{579DDA0D-E4F6-0467-193E-5F794436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50" y="5714805"/>
            <a:ext cx="616445" cy="51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E680C65-65E2-D6F8-89C6-5D2924CCEEE6}"/>
              </a:ext>
            </a:extLst>
          </p:cNvPr>
          <p:cNvCxnSpPr>
            <a:cxnSpLocks/>
          </p:cNvCxnSpPr>
          <p:nvPr/>
        </p:nvCxnSpPr>
        <p:spPr>
          <a:xfrm flipH="1" flipV="1">
            <a:off x="3817084" y="5537449"/>
            <a:ext cx="546098" cy="408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4286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>
            <a:extLst>
              <a:ext uri="{FF2B5EF4-FFF2-40B4-BE49-F238E27FC236}">
                <a16:creationId xmlns:a16="http://schemas.microsoft.com/office/drawing/2014/main" id="{298ED646-4366-4877-8F75-B0AE0E868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</a:t>
            </a:r>
            <a:br>
              <a:rPr lang="en-US" altLang="en-US"/>
            </a:br>
            <a:r>
              <a:rPr lang="en-US" altLang="en-US"/>
              <a:t>Transport services</a:t>
            </a: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4DD30B6-DEEA-4FE7-B451-37B415F3F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050" eaLnBrk="1" hangingPunct="1"/>
            <a:r>
              <a:rPr lang="en-US" altLang="en-US"/>
              <a:t>Service provided by UDP</a:t>
            </a:r>
          </a:p>
          <a:p>
            <a:pPr marL="981075" lvl="1" eaLnBrk="1" hangingPunct="1"/>
            <a:r>
              <a:rPr lang="en-US" altLang="en-US"/>
              <a:t>Connectionless, unreliable</a:t>
            </a:r>
            <a:br>
              <a:rPr lang="en-US" altLang="en-US"/>
            </a:br>
            <a:endParaRPr lang="en-US" altLang="en-US"/>
          </a:p>
          <a:p>
            <a:pPr marL="654050" eaLnBrk="1" hangingPunct="1"/>
            <a:r>
              <a:rPr lang="en-US" altLang="en-US"/>
              <a:t>Service provided by TCP</a:t>
            </a:r>
          </a:p>
          <a:p>
            <a:pPr marL="981075" lvl="1" eaLnBrk="1" hangingPunct="1"/>
            <a:r>
              <a:rPr lang="en-US" altLang="en-US"/>
              <a:t>Connection-oriented</a:t>
            </a:r>
          </a:p>
          <a:p>
            <a:pPr marL="981075" lvl="1" eaLnBrk="1" hangingPunct="1"/>
            <a:r>
              <a:rPr lang="en-US" altLang="en-US"/>
              <a:t>reliable bytestream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>
            <a:extLst>
              <a:ext uri="{FF2B5EF4-FFF2-40B4-BE49-F238E27FC236}">
                <a16:creationId xmlns:a16="http://schemas.microsoft.com/office/drawing/2014/main" id="{F1F00632-91EF-4CA9-B390-DE1D2E0C3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Multiplexing</a:t>
            </a: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F3951272-80D5-458F-9285-70418A409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How to multiplex data coming from multiple applications on a single host having a single IP address ?</a:t>
            </a: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br>
              <a:rPr lang="en-US">
                <a:sym typeface="Gill Sans" charset="0"/>
              </a:rPr>
            </a:br>
            <a:endParaRPr lang="en-US">
              <a:sym typeface="Gill Sans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870CDEB-47DF-8D4B-A174-91FE8A9EB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4911067"/>
            <a:ext cx="8223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outdoor object, sport kite&#10;&#10;Description automatically generated">
            <a:extLst>
              <a:ext uri="{FF2B5EF4-FFF2-40B4-BE49-F238E27FC236}">
                <a16:creationId xmlns:a16="http://schemas.microsoft.com/office/drawing/2014/main" id="{801A70D7-AC78-A24F-8B90-54F50A7C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413" y="3398899"/>
            <a:ext cx="952500" cy="8509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AA0633C-FD01-7048-A663-6FCBA7F7A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179" y="3398720"/>
            <a:ext cx="913929" cy="850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082926-F2A6-4F4A-804D-C83329CD6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374" y="3398720"/>
            <a:ext cx="952500" cy="8763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79E7BB-565E-F440-BB97-AF7CF0752DE5}"/>
              </a:ext>
            </a:extLst>
          </p:cNvPr>
          <p:cNvCxnSpPr/>
          <p:nvPr/>
        </p:nvCxnSpPr>
        <p:spPr bwMode="auto">
          <a:xfrm flipV="1">
            <a:off x="5271269" y="4335003"/>
            <a:ext cx="831819" cy="792088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DA43E4-CCE6-974B-A0F9-D2F3717A2D53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V="1">
            <a:off x="4860107" y="4275021"/>
            <a:ext cx="203036" cy="636046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16EFEF-67A1-524B-B1DE-9076E82B8A9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33334" y="4256911"/>
            <a:ext cx="726122" cy="87018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Multiplexing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59" y="2878709"/>
            <a:ext cx="727770" cy="7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9" y="2860850"/>
            <a:ext cx="727770" cy="7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/>
          </p:cNvSpPr>
          <p:nvPr/>
        </p:nvSpPr>
        <p:spPr bwMode="auto">
          <a:xfrm>
            <a:off x="6751216" y="2585145"/>
            <a:ext cx="530594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508974" algn="l"/>
                <a:tab pos="1009019" algn="l"/>
              </a:tabLst>
            </a:pPr>
            <a:r>
              <a:rPr lang="en-US" sz="1406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Server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2193727" y="2585145"/>
            <a:ext cx="461665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406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696021" y="3385468"/>
            <a:ext cx="4166816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973735" y="1851793"/>
            <a:ext cx="1414239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2973958" y="2576215"/>
            <a:ext cx="1535906" cy="594941"/>
            <a:chOff x="0" y="0"/>
            <a:chExt cx="1376" cy="533"/>
          </a:xfrm>
        </p:grpSpPr>
        <p:sp>
          <p:nvSpPr>
            <p:cNvPr id="18442" name="AutoShape 10"/>
            <p:cNvSpPr>
              <a:spLocks/>
            </p:cNvSpPr>
            <p:nvPr/>
          </p:nvSpPr>
          <p:spPr bwMode="auto">
            <a:xfrm>
              <a:off x="0" y="0"/>
              <a:ext cx="1375" cy="533"/>
            </a:xfrm>
            <a:prstGeom prst="roundRect">
              <a:avLst>
                <a:gd name="adj" fmla="val 185"/>
              </a:avLst>
            </a:prstGeom>
            <a:noFill/>
            <a:ln w="12700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18443" name="Rectangle 11"/>
            <p:cNvSpPr>
              <a:spLocks/>
            </p:cNvSpPr>
            <p:nvPr/>
          </p:nvSpPr>
          <p:spPr bwMode="auto">
            <a:xfrm>
              <a:off x="0" y="126"/>
              <a:ext cx="137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508974" algn="l"/>
                  <a:tab pos="1017948" algn="l"/>
                  <a:tab pos="1526922" algn="l"/>
                  <a:tab pos="2026967" algn="l"/>
                  <a:tab pos="508974" algn="l"/>
                  <a:tab pos="1017948" algn="l"/>
                  <a:tab pos="1526922" algn="l"/>
                  <a:tab pos="2026967" algn="l"/>
                </a:tabLst>
              </a:pPr>
              <a:r>
                <a:rPr lang="en-US" sz="1125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        : </a:t>
              </a:r>
              <a:r>
                <a:rPr lang="en-US" sz="1125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1234</a:t>
              </a:r>
            </a:p>
            <a:p>
              <a:pPr>
                <a:lnSpc>
                  <a:spcPct val="84000"/>
                </a:lnSpc>
                <a:tabLst>
                  <a:tab pos="508974" algn="l"/>
                  <a:tab pos="1017948" algn="l"/>
                  <a:tab pos="1526922" algn="l"/>
                  <a:tab pos="2026967" algn="l"/>
                  <a:tab pos="508974" algn="l"/>
                  <a:tab pos="1017948" algn="l"/>
                  <a:tab pos="1526922" algn="l"/>
                  <a:tab pos="2026967" algn="l"/>
                </a:tabLst>
              </a:pPr>
              <a:r>
                <a:rPr lang="en-US" sz="1125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port: </a:t>
              </a:r>
              <a:r>
                <a:rPr lang="en-US" sz="1125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5678</a:t>
              </a:r>
            </a:p>
          </p:txBody>
        </p:sp>
      </p:grpSp>
      <p:sp>
        <p:nvSpPr>
          <p:cNvPr id="18444" name="Rectangle 12"/>
          <p:cNvSpPr>
            <a:spLocks/>
          </p:cNvSpPr>
          <p:nvPr/>
        </p:nvSpPr>
        <p:spPr bwMode="auto">
          <a:xfrm>
            <a:off x="3344316" y="1635959"/>
            <a:ext cx="673261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4000"/>
              </a:lnSpc>
              <a:tabLst>
                <a:tab pos="508974" algn="l"/>
                <a:tab pos="1009019" algn="l"/>
              </a:tabLst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Request</a:t>
            </a: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218659" y="4087565"/>
            <a:ext cx="1518047" cy="1272481"/>
            <a:chOff x="-13" y="387"/>
            <a:chExt cx="1360" cy="1140"/>
          </a:xfrm>
        </p:grpSpPr>
        <p:sp>
          <p:nvSpPr>
            <p:cNvPr id="18446" name="Rectangle 14"/>
            <p:cNvSpPr>
              <a:spLocks/>
            </p:cNvSpPr>
            <p:nvPr/>
          </p:nvSpPr>
          <p:spPr bwMode="auto">
            <a:xfrm>
              <a:off x="417" y="1360"/>
              <a:ext cx="73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4000"/>
                </a:lnSpc>
                <a:tabLst>
                  <a:tab pos="508974" algn="l"/>
                  <a:tab pos="1009019" algn="l"/>
                </a:tabLst>
              </a:pPr>
              <a:r>
                <a:rPr lang="en-US" sz="1406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Response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H="1">
              <a:off x="7" y="1294"/>
              <a:ext cx="1319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-13" y="387"/>
              <a:ext cx="1360" cy="550"/>
              <a:chOff x="-14" y="387"/>
              <a:chExt cx="1360" cy="550"/>
            </a:xfrm>
          </p:grpSpPr>
          <p:sp>
            <p:nvSpPr>
              <p:cNvPr id="18449" name="AutoShape 17"/>
              <p:cNvSpPr>
                <a:spLocks/>
              </p:cNvSpPr>
              <p:nvPr/>
            </p:nvSpPr>
            <p:spPr bwMode="auto">
              <a:xfrm>
                <a:off x="-13" y="387"/>
                <a:ext cx="1358" cy="550"/>
              </a:xfrm>
              <a:prstGeom prst="roundRect">
                <a:avLst>
                  <a:gd name="adj" fmla="val 181"/>
                </a:avLst>
              </a:prstGeom>
              <a:noFill/>
              <a:ln w="12700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18450" name="Rectangle 18"/>
              <p:cNvSpPr>
                <a:spLocks/>
              </p:cNvSpPr>
              <p:nvPr/>
            </p:nvSpPr>
            <p:spPr bwMode="auto">
              <a:xfrm>
                <a:off x="-14" y="522"/>
                <a:ext cx="136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4000"/>
                  </a:lnSpc>
                  <a:tabLst>
                    <a:tab pos="508974" algn="l"/>
                    <a:tab pos="1017948" algn="l"/>
                    <a:tab pos="1517993" algn="l"/>
                    <a:tab pos="508974" algn="l"/>
                    <a:tab pos="1017948" algn="l"/>
                    <a:tab pos="1517993" algn="l"/>
                  </a:tabLst>
                </a:pPr>
                <a:r>
                  <a:rPr lang="en-US" sz="1125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Source port       : </a:t>
                </a:r>
                <a:r>
                  <a:rPr lang="en-US" sz="1125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5678</a:t>
                </a:r>
              </a:p>
              <a:p>
                <a:pPr>
                  <a:lnSpc>
                    <a:spcPct val="84000"/>
                  </a:lnSpc>
                  <a:tabLst>
                    <a:tab pos="508974" algn="l"/>
                    <a:tab pos="1017948" algn="l"/>
                    <a:tab pos="1517993" algn="l"/>
                    <a:tab pos="508974" algn="l"/>
                    <a:tab pos="1017948" algn="l"/>
                    <a:tab pos="1517993" algn="l"/>
                  </a:tabLst>
                </a:pPr>
                <a:r>
                  <a:rPr lang="en-US" sz="1125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Destination port: </a:t>
                </a:r>
                <a:r>
                  <a:rPr lang="en-US" sz="1125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1234</a:t>
                </a:r>
              </a:p>
            </p:txBody>
          </p:sp>
        </p:grpSp>
      </p:grpSp>
      <p:sp>
        <p:nvSpPr>
          <p:cNvPr id="19" name="AutoShape 10">
            <a:extLst>
              <a:ext uri="{FF2B5EF4-FFF2-40B4-BE49-F238E27FC236}">
                <a16:creationId xmlns:a16="http://schemas.microsoft.com/office/drawing/2014/main" id="{92E1C760-7A8B-9E43-BA7D-DFF1CC5A5A2C}"/>
              </a:ext>
            </a:extLst>
          </p:cNvPr>
          <p:cNvSpPr>
            <a:spLocks/>
          </p:cNvSpPr>
          <p:nvPr/>
        </p:nvSpPr>
        <p:spPr bwMode="auto">
          <a:xfrm>
            <a:off x="2968694" y="2107406"/>
            <a:ext cx="1534790" cy="467692"/>
          </a:xfrm>
          <a:prstGeom prst="roundRect">
            <a:avLst>
              <a:gd name="adj" fmla="val 185"/>
            </a:avLst>
          </a:prstGeom>
          <a:noFill/>
          <a:ln w="12700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5B5FE76-B61F-7A47-B614-CB1CFC6B8AE2}"/>
              </a:ext>
            </a:extLst>
          </p:cNvPr>
          <p:cNvSpPr>
            <a:spLocks/>
          </p:cNvSpPr>
          <p:nvPr/>
        </p:nvSpPr>
        <p:spPr bwMode="auto">
          <a:xfrm>
            <a:off x="2973735" y="2213446"/>
            <a:ext cx="153590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4000"/>
              </a:lnSpc>
              <a:tabLst>
                <a:tab pos="508974" algn="l"/>
                <a:tab pos="1017948" algn="l"/>
                <a:tab pos="1526922" algn="l"/>
                <a:tab pos="2026967" algn="l"/>
                <a:tab pos="508974" algn="l"/>
                <a:tab pos="1017948" algn="l"/>
                <a:tab pos="1526922" algn="l"/>
                <a:tab pos="2026967" algn="l"/>
              </a:tabLst>
            </a:pP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Source </a:t>
            </a:r>
            <a:r>
              <a:rPr lang="en-US" sz="1125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Addr</a:t>
            </a: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    </a:t>
            </a:r>
            <a:r>
              <a:rPr lang="en-US" sz="1125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</a:t>
            </a:r>
          </a:p>
          <a:p>
            <a:pPr>
              <a:lnSpc>
                <a:spcPct val="84000"/>
              </a:lnSpc>
              <a:tabLst>
                <a:tab pos="508974" algn="l"/>
                <a:tab pos="1017948" algn="l"/>
                <a:tab pos="1526922" algn="l"/>
                <a:tab pos="2026967" algn="l"/>
                <a:tab pos="508974" algn="l"/>
                <a:tab pos="1017948" algn="l"/>
                <a:tab pos="1526922" algn="l"/>
                <a:tab pos="2026967" algn="l"/>
              </a:tabLst>
            </a:pP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</a:t>
            </a:r>
            <a:r>
              <a:rPr lang="en-US" sz="1125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Dest</a:t>
            </a: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 </a:t>
            </a:r>
            <a:r>
              <a:rPr lang="en-US" sz="1125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Addr</a:t>
            </a: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       </a:t>
            </a:r>
            <a:r>
              <a:rPr lang="en-US" sz="1125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Server</a:t>
            </a:r>
          </a:p>
        </p:txBody>
      </p:sp>
      <p:sp>
        <p:nvSpPr>
          <p:cNvPr id="21" name="AutoShape 10">
            <a:extLst>
              <a:ext uri="{FF2B5EF4-FFF2-40B4-BE49-F238E27FC236}">
                <a16:creationId xmlns:a16="http://schemas.microsoft.com/office/drawing/2014/main" id="{414155DE-420F-D04F-BD68-6E18BB079F91}"/>
              </a:ext>
            </a:extLst>
          </p:cNvPr>
          <p:cNvSpPr>
            <a:spLocks/>
          </p:cNvSpPr>
          <p:nvPr/>
        </p:nvSpPr>
        <p:spPr bwMode="auto">
          <a:xfrm>
            <a:off x="5215826" y="3619872"/>
            <a:ext cx="1534790" cy="467692"/>
          </a:xfrm>
          <a:prstGeom prst="roundRect">
            <a:avLst>
              <a:gd name="adj" fmla="val 185"/>
            </a:avLst>
          </a:prstGeom>
          <a:noFill/>
          <a:ln w="12700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 sz="218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91DBBCDE-0D08-9541-9775-7C24053EA660}"/>
              </a:ext>
            </a:extLst>
          </p:cNvPr>
          <p:cNvSpPr>
            <a:spLocks/>
          </p:cNvSpPr>
          <p:nvPr/>
        </p:nvSpPr>
        <p:spPr bwMode="auto">
          <a:xfrm>
            <a:off x="5220867" y="3725912"/>
            <a:ext cx="153590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4000"/>
              </a:lnSpc>
              <a:tabLst>
                <a:tab pos="508974" algn="l"/>
                <a:tab pos="1017948" algn="l"/>
                <a:tab pos="1526922" algn="l"/>
                <a:tab pos="2026967" algn="l"/>
                <a:tab pos="508974" algn="l"/>
                <a:tab pos="1017948" algn="l"/>
                <a:tab pos="1526922" algn="l"/>
                <a:tab pos="2026967" algn="l"/>
              </a:tabLst>
            </a:pP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Source </a:t>
            </a:r>
            <a:r>
              <a:rPr lang="en-US" sz="1125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Addr</a:t>
            </a: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    </a:t>
            </a:r>
            <a:r>
              <a:rPr lang="en-US" sz="1125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Server</a:t>
            </a:r>
          </a:p>
          <a:p>
            <a:pPr>
              <a:lnSpc>
                <a:spcPct val="84000"/>
              </a:lnSpc>
              <a:tabLst>
                <a:tab pos="508974" algn="l"/>
                <a:tab pos="1017948" algn="l"/>
                <a:tab pos="1526922" algn="l"/>
                <a:tab pos="2026967" algn="l"/>
                <a:tab pos="508974" algn="l"/>
                <a:tab pos="1017948" algn="l"/>
                <a:tab pos="1526922" algn="l"/>
                <a:tab pos="2026967" algn="l"/>
              </a:tabLst>
            </a:pPr>
            <a:r>
              <a:rPr lang="en-US" sz="1125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Dest</a:t>
            </a: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 </a:t>
            </a:r>
            <a:r>
              <a:rPr lang="en-US" sz="1125" err="1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Addr</a:t>
            </a:r>
            <a:r>
              <a:rPr lang="en-US" sz="1125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         </a:t>
            </a:r>
            <a:r>
              <a:rPr lang="en-US" sz="1125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</a:t>
            </a:r>
          </a:p>
          <a:p>
            <a:pPr>
              <a:lnSpc>
                <a:spcPct val="84000"/>
              </a:lnSpc>
              <a:tabLst>
                <a:tab pos="508974" algn="l"/>
                <a:tab pos="1017948" algn="l"/>
                <a:tab pos="1526922" algn="l"/>
                <a:tab pos="2026967" algn="l"/>
                <a:tab pos="508974" algn="l"/>
                <a:tab pos="1017948" algn="l"/>
                <a:tab pos="1526922" algn="l"/>
                <a:tab pos="2026967" algn="l"/>
              </a:tabLst>
            </a:pPr>
            <a:endParaRPr lang="en-US" sz="1125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3ED396FC-93C2-42EA-A270-BBC211A87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9931" y="25277"/>
            <a:ext cx="592613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UDP protocol</a:t>
            </a:r>
          </a:p>
        </p:txBody>
      </p:sp>
      <p:sp>
        <p:nvSpPr>
          <p:cNvPr id="89090" name="AutoShape 2">
            <a:extLst>
              <a:ext uri="{FF2B5EF4-FFF2-40B4-BE49-F238E27FC236}">
                <a16:creationId xmlns:a16="http://schemas.microsoft.com/office/drawing/2014/main" id="{D19C4A50-DA95-4003-B4D3-780DB332E7D7}"/>
              </a:ext>
            </a:extLst>
          </p:cNvPr>
          <p:cNvSpPr>
            <a:spLocks/>
          </p:cNvSpPr>
          <p:nvPr/>
        </p:nvSpPr>
        <p:spPr bwMode="auto">
          <a:xfrm>
            <a:off x="3314700" y="4357688"/>
            <a:ext cx="3478213" cy="1833562"/>
          </a:xfrm>
          <a:prstGeom prst="roundRect">
            <a:avLst>
              <a:gd name="adj" fmla="val 5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CBD2B8B-DBEF-4C63-9521-DF320BB4554D}"/>
              </a:ext>
            </a:extLst>
          </p:cNvPr>
          <p:cNvSpPr>
            <a:spLocks/>
          </p:cNvSpPr>
          <p:nvPr/>
        </p:nvSpPr>
        <p:spPr bwMode="auto">
          <a:xfrm>
            <a:off x="3590925" y="3775075"/>
            <a:ext cx="97948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Source Port</a:t>
            </a:r>
          </a:p>
        </p:txBody>
      </p:sp>
      <p:sp>
        <p:nvSpPr>
          <p:cNvPr id="89092" name="AutoShape 4">
            <a:extLst>
              <a:ext uri="{FF2B5EF4-FFF2-40B4-BE49-F238E27FC236}">
                <a16:creationId xmlns:a16="http://schemas.microsoft.com/office/drawing/2014/main" id="{4863CC12-6331-4438-BA12-00234EABF288}"/>
              </a:ext>
            </a:extLst>
          </p:cNvPr>
          <p:cNvSpPr>
            <a:spLocks/>
          </p:cNvSpPr>
          <p:nvPr/>
        </p:nvSpPr>
        <p:spPr bwMode="auto">
          <a:xfrm>
            <a:off x="3316288" y="3727450"/>
            <a:ext cx="3476625" cy="317500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89093" name="AutoShape 5">
            <a:extLst>
              <a:ext uri="{FF2B5EF4-FFF2-40B4-BE49-F238E27FC236}">
                <a16:creationId xmlns:a16="http://schemas.microsoft.com/office/drawing/2014/main" id="{BD63CDA2-A79F-4A18-B9FA-37C9FA46FBB0}"/>
              </a:ext>
            </a:extLst>
          </p:cNvPr>
          <p:cNvSpPr>
            <a:spLocks/>
          </p:cNvSpPr>
          <p:nvPr/>
        </p:nvSpPr>
        <p:spPr bwMode="auto">
          <a:xfrm>
            <a:off x="3316288" y="4040188"/>
            <a:ext cx="3476625" cy="319087"/>
          </a:xfrm>
          <a:prstGeom prst="roundRect">
            <a:avLst>
              <a:gd name="adj" fmla="val 34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endParaRPr lang="en-GB" altLang="fr-FR"/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CB740894-7AD1-45E2-9D8A-DA88DDE60C84}"/>
              </a:ext>
            </a:extLst>
          </p:cNvPr>
          <p:cNvSpPr>
            <a:spLocks/>
          </p:cNvSpPr>
          <p:nvPr/>
        </p:nvSpPr>
        <p:spPr bwMode="auto">
          <a:xfrm>
            <a:off x="5235575" y="3789363"/>
            <a:ext cx="13144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 b="1" i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Destination port</a:t>
            </a:r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9B2358BC-6A21-4686-8411-9A15C105551F}"/>
              </a:ext>
            </a:extLst>
          </p:cNvPr>
          <p:cNvSpPr>
            <a:spLocks/>
          </p:cNvSpPr>
          <p:nvPr/>
        </p:nvSpPr>
        <p:spPr bwMode="auto">
          <a:xfrm>
            <a:off x="3392488" y="4103688"/>
            <a:ext cx="8493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UDP length</a:t>
            </a:r>
          </a:p>
        </p:txBody>
      </p:sp>
      <p:sp>
        <p:nvSpPr>
          <p:cNvPr id="89096" name="Rectangle 8">
            <a:extLst>
              <a:ext uri="{FF2B5EF4-FFF2-40B4-BE49-F238E27FC236}">
                <a16:creationId xmlns:a16="http://schemas.microsoft.com/office/drawing/2014/main" id="{56335A84-6073-49EE-B505-D50773A73C94}"/>
              </a:ext>
            </a:extLst>
          </p:cNvPr>
          <p:cNvSpPr>
            <a:spLocks/>
          </p:cNvSpPr>
          <p:nvPr/>
        </p:nvSpPr>
        <p:spPr bwMode="auto">
          <a:xfrm>
            <a:off x="5265738" y="4090988"/>
            <a:ext cx="12382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UDP Checksum</a:t>
            </a:r>
          </a:p>
        </p:txBody>
      </p:sp>
      <p:sp>
        <p:nvSpPr>
          <p:cNvPr id="89097" name="Line 9">
            <a:extLst>
              <a:ext uri="{FF2B5EF4-FFF2-40B4-BE49-F238E27FC236}">
                <a16:creationId xmlns:a16="http://schemas.microsoft.com/office/drawing/2014/main" id="{C1F8AB6D-A45B-4028-8BE8-92A5CBBD7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3738" y="3730625"/>
            <a:ext cx="1587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9098" name="Rectangle 10">
            <a:extLst>
              <a:ext uri="{FF2B5EF4-FFF2-40B4-BE49-F238E27FC236}">
                <a16:creationId xmlns:a16="http://schemas.microsoft.com/office/drawing/2014/main" id="{EB5586CC-5E54-49B0-8C05-13D132BFF0BD}"/>
              </a:ext>
            </a:extLst>
          </p:cNvPr>
          <p:cNvSpPr>
            <a:spLocks/>
          </p:cNvSpPr>
          <p:nvPr/>
        </p:nvSpPr>
        <p:spPr bwMode="auto">
          <a:xfrm>
            <a:off x="2611438" y="4051300"/>
            <a:ext cx="53816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8 bytes</a:t>
            </a:r>
          </a:p>
        </p:txBody>
      </p:sp>
      <p:sp>
        <p:nvSpPr>
          <p:cNvPr id="89099" name="Rectangle 11">
            <a:extLst>
              <a:ext uri="{FF2B5EF4-FFF2-40B4-BE49-F238E27FC236}">
                <a16:creationId xmlns:a16="http://schemas.microsoft.com/office/drawing/2014/main" id="{F18B9C32-59EF-47A0-A4E0-0F8A8BDEBCF9}"/>
              </a:ext>
            </a:extLst>
          </p:cNvPr>
          <p:cNvSpPr>
            <a:spLocks/>
          </p:cNvSpPr>
          <p:nvPr/>
        </p:nvSpPr>
        <p:spPr bwMode="auto">
          <a:xfrm>
            <a:off x="4498975" y="5191125"/>
            <a:ext cx="6016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Payload</a:t>
            </a:r>
          </a:p>
        </p:txBody>
      </p:sp>
      <p:sp>
        <p:nvSpPr>
          <p:cNvPr id="89100" name="Line 12">
            <a:extLst>
              <a:ext uri="{FF2B5EF4-FFF2-40B4-BE49-F238E27FC236}">
                <a16:creationId xmlns:a16="http://schemas.microsoft.com/office/drawing/2014/main" id="{DE66015F-0561-4BCE-BD94-637E519DA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6288" y="3563938"/>
            <a:ext cx="35321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9101" name="Rectangle 13">
            <a:extLst>
              <a:ext uri="{FF2B5EF4-FFF2-40B4-BE49-F238E27FC236}">
                <a16:creationId xmlns:a16="http://schemas.microsoft.com/office/drawing/2014/main" id="{E9480300-BA9E-44C4-8418-86A52AB756EA}"/>
              </a:ext>
            </a:extLst>
          </p:cNvPr>
          <p:cNvSpPr>
            <a:spLocks/>
          </p:cNvSpPr>
          <p:nvPr/>
        </p:nvSpPr>
        <p:spPr bwMode="auto">
          <a:xfrm>
            <a:off x="4838700" y="3333750"/>
            <a:ext cx="4905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r>
              <a:rPr lang="en-US" altLang="fr-FR" sz="13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32 bits</a:t>
            </a:r>
          </a:p>
        </p:txBody>
      </p:sp>
      <p:grpSp>
        <p:nvGrpSpPr>
          <p:cNvPr id="47118" name="Group 14">
            <a:extLst>
              <a:ext uri="{FF2B5EF4-FFF2-40B4-BE49-F238E27FC236}">
                <a16:creationId xmlns:a16="http://schemas.microsoft.com/office/drawing/2014/main" id="{0E535DB8-10DE-44BC-B0D1-26BF3A9C2110}"/>
              </a:ext>
            </a:extLst>
          </p:cNvPr>
          <p:cNvGrpSpPr>
            <a:grpSpLocks/>
          </p:cNvGrpSpPr>
          <p:nvPr/>
        </p:nvGrpSpPr>
        <p:grpSpPr bwMode="auto">
          <a:xfrm>
            <a:off x="6891338" y="3756025"/>
            <a:ext cx="2392362" cy="2435225"/>
            <a:chOff x="0" y="0"/>
            <a:chExt cx="1978" cy="2181"/>
          </a:xfrm>
        </p:grpSpPr>
        <p:sp>
          <p:nvSpPr>
            <p:cNvPr id="89119" name="Line 15">
              <a:extLst>
                <a:ext uri="{FF2B5EF4-FFF2-40B4-BE49-F238E27FC236}">
                  <a16:creationId xmlns:a16="http://schemas.microsoft.com/office/drawing/2014/main" id="{CACC3CF4-DA80-47C5-AAD9-080864600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1" cy="2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120" name="Rectangle 16">
              <a:extLst>
                <a:ext uri="{FF2B5EF4-FFF2-40B4-BE49-F238E27FC236}">
                  <a16:creationId xmlns:a16="http://schemas.microsoft.com/office/drawing/2014/main" id="{36A61EA0-F247-43A5-9067-31FAC22C2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" y="964"/>
              <a:ext cx="188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Constraint</a:t>
              </a:r>
            </a:p>
            <a:p>
              <a:pPr algn="l"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Each UDP segment must</a:t>
              </a:r>
              <a:b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</a:b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fit inside a single IP packet</a:t>
              </a:r>
            </a:p>
          </p:txBody>
        </p:sp>
      </p:grpSp>
      <p:sp>
        <p:nvSpPr>
          <p:cNvPr id="89103" name="Line 17">
            <a:extLst>
              <a:ext uri="{FF2B5EF4-FFF2-40B4-BE49-F238E27FC236}">
                <a16:creationId xmlns:a16="http://schemas.microsoft.com/office/drawing/2014/main" id="{4080B523-15F9-4176-ACB3-BCF4EB253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6813" y="3741738"/>
            <a:ext cx="1587" cy="614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47122" name="Group 18">
            <a:extLst>
              <a:ext uri="{FF2B5EF4-FFF2-40B4-BE49-F238E27FC236}">
                <a16:creationId xmlns:a16="http://schemas.microsoft.com/office/drawing/2014/main" id="{11A1CDFD-428B-4244-A9C3-8455777E1624}"/>
              </a:ext>
            </a:extLst>
          </p:cNvPr>
          <p:cNvGrpSpPr>
            <a:grpSpLocks/>
          </p:cNvGrpSpPr>
          <p:nvPr/>
        </p:nvGrpSpPr>
        <p:grpSpPr bwMode="auto">
          <a:xfrm>
            <a:off x="6792913" y="2197100"/>
            <a:ext cx="2784475" cy="1522413"/>
            <a:chOff x="0" y="0"/>
            <a:chExt cx="2302" cy="1362"/>
          </a:xfrm>
        </p:grpSpPr>
        <p:grpSp>
          <p:nvGrpSpPr>
            <p:cNvPr id="89115" name="Group 19">
              <a:extLst>
                <a:ext uri="{FF2B5EF4-FFF2-40B4-BE49-F238E27FC236}">
                  <a16:creationId xmlns:a16="http://schemas.microsoft.com/office/drawing/2014/main" id="{85A445E7-2B9E-4BD9-8BEA-1C54BB4D99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" y="0"/>
              <a:ext cx="2168" cy="1136"/>
              <a:chOff x="0" y="0"/>
              <a:chExt cx="2168" cy="1136"/>
            </a:xfrm>
          </p:grpSpPr>
          <p:sp>
            <p:nvSpPr>
              <p:cNvPr id="89117" name="AutoShape 20">
                <a:extLst>
                  <a:ext uri="{FF2B5EF4-FFF2-40B4-BE49-F238E27FC236}">
                    <a16:creationId xmlns:a16="http://schemas.microsoft.com/office/drawing/2014/main" id="{9C24E6A3-C8BB-4EFE-8B44-17038F363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45"/>
                <a:ext cx="2168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89118" name="Rectangle 21">
                <a:extLst>
                  <a:ext uri="{FF2B5EF4-FFF2-40B4-BE49-F238E27FC236}">
                    <a16:creationId xmlns:a16="http://schemas.microsoft.com/office/drawing/2014/main" id="{FC7F4F48-E44B-4CF3-BAA0-B8FEB7C0F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2165" cy="1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Used to identify the application that will receive this segment on destination host</a:t>
                </a:r>
              </a:p>
            </p:txBody>
          </p:sp>
        </p:grpSp>
        <p:sp>
          <p:nvSpPr>
            <p:cNvPr id="89116" name="Line 22">
              <a:extLst>
                <a:ext uri="{FF2B5EF4-FFF2-40B4-BE49-F238E27FC236}">
                  <a16:creationId xmlns:a16="http://schemas.microsoft.com/office/drawing/2014/main" id="{1482E5A4-3099-424A-A000-6E632FA9D8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0" y="901"/>
              <a:ext cx="281" cy="4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127" name="Group 23">
            <a:extLst>
              <a:ext uri="{FF2B5EF4-FFF2-40B4-BE49-F238E27FC236}">
                <a16:creationId xmlns:a16="http://schemas.microsoft.com/office/drawing/2014/main" id="{C665C41F-61C5-4C01-8D0E-A794C7C0131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4240213"/>
            <a:ext cx="5108575" cy="1649412"/>
            <a:chOff x="0" y="0"/>
            <a:chExt cx="4225" cy="1478"/>
          </a:xfrm>
        </p:grpSpPr>
        <p:sp>
          <p:nvSpPr>
            <p:cNvPr id="89111" name="Line 24">
              <a:extLst>
                <a:ext uri="{FF2B5EF4-FFF2-40B4-BE49-F238E27FC236}">
                  <a16:creationId xmlns:a16="http://schemas.microsoft.com/office/drawing/2014/main" id="{92142A3B-4037-405E-887D-67E2D2BEC8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2" y="0"/>
              <a:ext cx="1973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9112" name="Group 25">
              <a:extLst>
                <a:ext uri="{FF2B5EF4-FFF2-40B4-BE49-F238E27FC236}">
                  <a16:creationId xmlns:a16="http://schemas.microsoft.com/office/drawing/2014/main" id="{839A219C-A891-4554-B051-4E7B9DD9A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28"/>
              <a:ext cx="2384" cy="1150"/>
              <a:chOff x="0" y="0"/>
              <a:chExt cx="2384" cy="1149"/>
            </a:xfrm>
          </p:grpSpPr>
          <p:sp>
            <p:nvSpPr>
              <p:cNvPr id="89113" name="AutoShape 26">
                <a:extLst>
                  <a:ext uri="{FF2B5EF4-FFF2-40B4-BE49-F238E27FC236}">
                    <a16:creationId xmlns:a16="http://schemas.microsoft.com/office/drawing/2014/main" id="{18E057C4-4913-40CE-826E-951882C37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2381" cy="1149"/>
              </a:xfrm>
              <a:prstGeom prst="roundRect">
                <a:avLst>
                  <a:gd name="adj" fmla="val 83"/>
                </a:avLst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89114" name="Rectangle 27">
                <a:extLst>
                  <a:ext uri="{FF2B5EF4-FFF2-40B4-BE49-F238E27FC236}">
                    <a16:creationId xmlns:a16="http://schemas.microsoft.com/office/drawing/2014/main" id="{0FB36F00-B60F-41A7-9A0A-5E4C94270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91"/>
                <a:ext cx="238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9550" algn="l"/>
                    <a:tab pos="34131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Checksum computed over the entire UDP segment and part of the IP header to detect transmission errors.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3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0 means that the sender did not compute a checksum.</a:t>
                </a:r>
              </a:p>
            </p:txBody>
          </p:sp>
        </p:grpSp>
      </p:grpSp>
      <p:grpSp>
        <p:nvGrpSpPr>
          <p:cNvPr id="47132" name="Group 28">
            <a:extLst>
              <a:ext uri="{FF2B5EF4-FFF2-40B4-BE49-F238E27FC236}">
                <a16:creationId xmlns:a16="http://schemas.microsoft.com/office/drawing/2014/main" id="{7B918448-B94E-46B0-9553-7E6D7331236C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2601913"/>
            <a:ext cx="3392487" cy="1268412"/>
            <a:chOff x="0" y="0"/>
            <a:chExt cx="2805" cy="1136"/>
          </a:xfrm>
        </p:grpSpPr>
        <p:sp>
          <p:nvSpPr>
            <p:cNvPr id="89107" name="Line 29">
              <a:extLst>
                <a:ext uri="{FF2B5EF4-FFF2-40B4-BE49-F238E27FC236}">
                  <a16:creationId xmlns:a16="http://schemas.microsoft.com/office/drawing/2014/main" id="{9E346C79-D22F-4759-A498-992D8D7ACC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193" y="752"/>
              <a:ext cx="612" cy="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89108" name="Group 30">
              <a:extLst>
                <a:ext uri="{FF2B5EF4-FFF2-40B4-BE49-F238E27FC236}">
                  <a16:creationId xmlns:a16="http://schemas.microsoft.com/office/drawing/2014/main" id="{09405DE9-CF8A-49D9-BD31-C5102ABFE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168" cy="1136"/>
              <a:chOff x="0" y="0"/>
              <a:chExt cx="2168" cy="1136"/>
            </a:xfrm>
          </p:grpSpPr>
          <p:sp>
            <p:nvSpPr>
              <p:cNvPr id="89109" name="AutoShape 31">
                <a:extLst>
                  <a:ext uri="{FF2B5EF4-FFF2-40B4-BE49-F238E27FC236}">
                    <a16:creationId xmlns:a16="http://schemas.microsoft.com/office/drawing/2014/main" id="{719600E3-D055-42DB-A42E-379F8DEA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45"/>
                <a:ext cx="2168" cy="844"/>
              </a:xfrm>
              <a:prstGeom prst="roundRect">
                <a:avLst>
                  <a:gd name="adj" fmla="val 116"/>
                </a:avLst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89110" name="Rectangle 32">
                <a:extLst>
                  <a:ext uri="{FF2B5EF4-FFF2-40B4-BE49-F238E27FC236}">
                    <a16:creationId xmlns:a16="http://schemas.microsoft.com/office/drawing/2014/main" id="{34B3A06C-FE10-4E69-B2F6-EDC909093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2165" cy="1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66925" algn="l"/>
                    <a:tab pos="274002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6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Used to identify the application that sent this segment on sending host</a:t>
                </a:r>
              </a:p>
            </p:txBody>
          </p:sp>
        </p:grpSp>
      </p:grpSp>
      <p:sp>
        <p:nvSpPr>
          <p:cNvPr id="2" name="AutoShape 2">
            <a:extLst>
              <a:ext uri="{FF2B5EF4-FFF2-40B4-BE49-F238E27FC236}">
                <a16:creationId xmlns:a16="http://schemas.microsoft.com/office/drawing/2014/main" id="{92C12262-CD32-0AD0-0299-E4E017A5EACF}"/>
              </a:ext>
            </a:extLst>
          </p:cNvPr>
          <p:cNvSpPr>
            <a:spLocks/>
          </p:cNvSpPr>
          <p:nvPr/>
        </p:nvSpPr>
        <p:spPr bwMode="auto">
          <a:xfrm>
            <a:off x="3340849" y="1887294"/>
            <a:ext cx="3478213" cy="1833562"/>
          </a:xfrm>
          <a:prstGeom prst="roundRect">
            <a:avLst>
              <a:gd name="adj" fmla="val 56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l" eaLnBrk="1" hangingPunct="1">
              <a:lnSpc>
                <a:spcPct val="84000"/>
              </a:lnSpc>
            </a:pPr>
            <a:endParaRPr lang="en-US" altLang="fr-FR" sz="3200" b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algn="l" eaLnBrk="1" hangingPunct="1">
              <a:lnSpc>
                <a:spcPct val="84000"/>
              </a:lnSpc>
            </a:pPr>
            <a:endParaRPr lang="en-US" altLang="fr-FR" sz="3200" b="1">
              <a:solidFill>
                <a:schemeClr val="tx1"/>
              </a:solidFill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algn="ctr" eaLnBrk="1" hangingPunct="1">
              <a:lnSpc>
                <a:spcPct val="84000"/>
              </a:lnSpc>
            </a:pPr>
            <a:r>
              <a:rPr lang="en-US" altLang="fr-FR" sz="3200" b="1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IP Packet</a:t>
            </a:r>
          </a:p>
        </p:txBody>
      </p:sp>
    </p:spTree>
    <p:extLst>
      <p:ext uri="{BB962C8B-B14F-4D97-AF65-F5344CB8AC3E}">
        <p14:creationId xmlns:p14="http://schemas.microsoft.com/office/powerpoint/2010/main" val="30365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034F0DFF-92E3-4419-BA17-5A73D4912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926137" cy="1208088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257" algn="l"/>
                <a:tab pos="1375159" algn="l"/>
                <a:tab pos="2067415" algn="l"/>
                <a:tab pos="2750317" algn="l"/>
                <a:tab pos="3442574" algn="l"/>
                <a:tab pos="4125476" algn="l"/>
                <a:tab pos="4817732" algn="l"/>
                <a:tab pos="5500634" algn="l"/>
                <a:tab pos="6155472" algn="l"/>
              </a:tabLst>
              <a:defRPr/>
            </a:pPr>
            <a:r>
              <a:rPr lang="en-US">
                <a:sym typeface="Gill Sans" charset="0"/>
              </a:rPr>
              <a:t>UDP ports</a:t>
            </a:r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784BB264-94E1-4D57-B1A2-F990CB1CE33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825750"/>
            <a:ext cx="10175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>
            <a:extLst>
              <a:ext uri="{FF2B5EF4-FFF2-40B4-BE49-F238E27FC236}">
                <a16:creationId xmlns:a16="http://schemas.microsoft.com/office/drawing/2014/main" id="{9E6F8B89-EA9F-4012-9D0F-37F050647A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803525"/>
            <a:ext cx="10175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4">
            <a:extLst>
              <a:ext uri="{FF2B5EF4-FFF2-40B4-BE49-F238E27FC236}">
                <a16:creationId xmlns:a16="http://schemas.microsoft.com/office/drawing/2014/main" id="{70F33E23-8100-4591-8507-C38F6009A0DB}"/>
              </a:ext>
            </a:extLst>
          </p:cNvPr>
          <p:cNvSpPr>
            <a:spLocks/>
          </p:cNvSpPr>
          <p:nvPr/>
        </p:nvSpPr>
        <p:spPr bwMode="auto">
          <a:xfrm>
            <a:off x="7299325" y="2457450"/>
            <a:ext cx="679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800">
                <a:solidFill>
                  <a:srgbClr val="0000FF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Server</a:t>
            </a:r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71DD221C-0CBE-4651-A80D-61F28D5DB571}"/>
              </a:ext>
            </a:extLst>
          </p:cNvPr>
          <p:cNvSpPr>
            <a:spLocks/>
          </p:cNvSpPr>
          <p:nvPr/>
        </p:nvSpPr>
        <p:spPr bwMode="auto">
          <a:xfrm>
            <a:off x="925513" y="2457450"/>
            <a:ext cx="5889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8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Client</a:t>
            </a:r>
          </a:p>
        </p:txBody>
      </p:sp>
      <p:sp>
        <p:nvSpPr>
          <p:cNvPr id="91142" name="Line 6">
            <a:extLst>
              <a:ext uri="{FF2B5EF4-FFF2-40B4-BE49-F238E27FC236}">
                <a16:creationId xmlns:a16="http://schemas.microsoft.com/office/drawing/2014/main" id="{8BFFBE13-0B70-41BC-8877-C4E617C65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00" y="3479800"/>
            <a:ext cx="58229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1143" name="Line 7">
            <a:extLst>
              <a:ext uri="{FF2B5EF4-FFF2-40B4-BE49-F238E27FC236}">
                <a16:creationId xmlns:a16="http://schemas.microsoft.com/office/drawing/2014/main" id="{C42B5F23-1853-481C-B28A-28052B991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7550" y="2160588"/>
            <a:ext cx="1978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grpSp>
        <p:nvGrpSpPr>
          <p:cNvPr id="91144" name="Group 8">
            <a:extLst>
              <a:ext uri="{FF2B5EF4-FFF2-40B4-BE49-F238E27FC236}">
                <a16:creationId xmlns:a16="http://schemas.microsoft.com/office/drawing/2014/main" id="{9EB0BA67-43BA-47FB-AF42-239108AA3282}"/>
              </a:ext>
            </a:extLst>
          </p:cNvPr>
          <p:cNvGrpSpPr>
            <a:grpSpLocks/>
          </p:cNvGrpSpPr>
          <p:nvPr/>
        </p:nvGrpSpPr>
        <p:grpSpPr bwMode="auto">
          <a:xfrm>
            <a:off x="2014538" y="2435225"/>
            <a:ext cx="2147887" cy="768350"/>
            <a:chOff x="0" y="0"/>
            <a:chExt cx="1776" cy="687"/>
          </a:xfrm>
        </p:grpSpPr>
        <p:sp>
          <p:nvSpPr>
            <p:cNvPr id="91152" name="AutoShape 9">
              <a:extLst>
                <a:ext uri="{FF2B5EF4-FFF2-40B4-BE49-F238E27FC236}">
                  <a16:creationId xmlns:a16="http://schemas.microsoft.com/office/drawing/2014/main" id="{D1D0C506-A4AD-430D-873F-F063974A8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74" cy="687"/>
            </a:xfrm>
            <a:prstGeom prst="roundRect">
              <a:avLst>
                <a:gd name="adj" fmla="val 144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/>
              <a:endParaRPr lang="en-GB" altLang="fr-FR"/>
            </a:p>
          </p:txBody>
        </p:sp>
        <p:sp>
          <p:nvSpPr>
            <p:cNvPr id="91153" name="Rectangle 10">
              <a:extLst>
                <a:ext uri="{FF2B5EF4-FFF2-40B4-BE49-F238E27FC236}">
                  <a16:creationId xmlns:a16="http://schemas.microsoft.com/office/drawing/2014/main" id="{26693070-71D6-4E64-A366-58CC0ADB7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63"/>
              <a:ext cx="177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74775" algn="l"/>
                  <a:tab pos="2066925" algn="l"/>
                  <a:tab pos="2740025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Source port        : </a:t>
              </a:r>
              <a:r>
                <a:rPr lang="en-US" altLang="fr-FR" sz="1500">
                  <a:solidFill>
                    <a:srgbClr val="FF0000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1234</a:t>
              </a:r>
            </a:p>
            <a:p>
              <a:pPr eaLnBrk="1" hangingPunct="1">
                <a:lnSpc>
                  <a:spcPct val="84000"/>
                </a:lnSpc>
              </a:pPr>
              <a:r>
                <a:rPr lang="en-US" altLang="fr-FR" sz="15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Destination port: </a:t>
              </a:r>
              <a:r>
                <a:rPr lang="en-US" altLang="fr-FR" sz="1500">
                  <a:solidFill>
                    <a:srgbClr val="0000FF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5678</a:t>
              </a:r>
            </a:p>
          </p:txBody>
        </p:sp>
      </p:grpSp>
      <p:sp>
        <p:nvSpPr>
          <p:cNvPr id="91145" name="Rectangle 11">
            <a:extLst>
              <a:ext uri="{FF2B5EF4-FFF2-40B4-BE49-F238E27FC236}">
                <a16:creationId xmlns:a16="http://schemas.microsoft.com/office/drawing/2014/main" id="{18F6D590-C2D6-4E88-9313-C0564EA9E2A4}"/>
              </a:ext>
            </a:extLst>
          </p:cNvPr>
          <p:cNvSpPr>
            <a:spLocks/>
          </p:cNvSpPr>
          <p:nvPr/>
        </p:nvSpPr>
        <p:spPr bwMode="auto">
          <a:xfrm>
            <a:off x="2413000" y="1808163"/>
            <a:ext cx="858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 eaLnBrk="0" hangingPunct="0"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92150" algn="l"/>
                <a:tab pos="1365250" algn="l"/>
              </a:tabLst>
              <a:defRPr sz="3100">
                <a:solidFill>
                  <a:srgbClr val="000000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</a:pPr>
            <a:r>
              <a:rPr lang="en-US" altLang="fr-FR" sz="18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Request</a:t>
            </a:r>
          </a:p>
        </p:txBody>
      </p:sp>
      <p:grpSp>
        <p:nvGrpSpPr>
          <p:cNvPr id="49164" name="Group 12">
            <a:extLst>
              <a:ext uri="{FF2B5EF4-FFF2-40B4-BE49-F238E27FC236}">
                <a16:creationId xmlns:a16="http://schemas.microsoft.com/office/drawing/2014/main" id="{F30D86EF-4BF9-4F33-B0E5-48AC75CC73E4}"/>
              </a:ext>
            </a:extLst>
          </p:cNvPr>
          <p:cNvGrpSpPr>
            <a:grpSpLocks/>
          </p:cNvGrpSpPr>
          <p:nvPr/>
        </p:nvGrpSpPr>
        <p:grpSpPr bwMode="auto">
          <a:xfrm>
            <a:off x="5170488" y="3829050"/>
            <a:ext cx="2122487" cy="1425575"/>
            <a:chOff x="0" y="0"/>
            <a:chExt cx="1754" cy="1276"/>
          </a:xfrm>
        </p:grpSpPr>
        <p:sp>
          <p:nvSpPr>
            <p:cNvPr id="91147" name="Rectangle 13">
              <a:extLst>
                <a:ext uri="{FF2B5EF4-FFF2-40B4-BE49-F238E27FC236}">
                  <a16:creationId xmlns:a16="http://schemas.microsoft.com/office/drawing/2014/main" id="{9FAC5AC5-FCF2-4701-85FA-709216B3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1061"/>
              <a:ext cx="85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1pPr>
              <a:lvl2pPr marL="742950" indent="-28575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2pPr>
              <a:lvl3pPr marL="11430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3pPr>
              <a:lvl4pPr marL="16002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4pPr>
              <a:lvl5pPr marL="2057400" indent="-228600" eaLnBrk="0" hangingPunct="0"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92150" algn="l"/>
                  <a:tab pos="1365250" algn="l"/>
                </a:tabLst>
                <a:defRPr sz="3100">
                  <a:solidFill>
                    <a:srgbClr val="000000"/>
                  </a:solidFill>
                  <a:latin typeface="Gill Sans" pitchFamily="6" charset="0"/>
                  <a:ea typeface="Heiti SC Light" pitchFamily="6" charset="-122"/>
                  <a:sym typeface="Gill Sans" pitchFamily="6" charset="0"/>
                </a:defRPr>
              </a:lvl9pPr>
            </a:lstStyle>
            <a:p>
              <a:pPr eaLnBrk="1" hangingPunct="1">
                <a:lnSpc>
                  <a:spcPct val="84000"/>
                </a:lnSpc>
              </a:pPr>
              <a:r>
                <a:rPr lang="en-US" altLang="fr-FR" sz="18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sym typeface="Helvetica" panose="020B0604020202020204" pitchFamily="34" charset="0"/>
                </a:rPr>
                <a:t>Response</a:t>
              </a:r>
            </a:p>
          </p:txBody>
        </p:sp>
        <p:sp>
          <p:nvSpPr>
            <p:cNvPr id="91148" name="Line 14">
              <a:extLst>
                <a:ext uri="{FF2B5EF4-FFF2-40B4-BE49-F238E27FC236}">
                  <a16:creationId xmlns:a16="http://schemas.microsoft.com/office/drawing/2014/main" id="{4F89D574-8921-4984-AE8A-1A589FBB78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967"/>
              <a:ext cx="1701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1149" name="Group 15">
              <a:extLst>
                <a:ext uri="{FF2B5EF4-FFF2-40B4-BE49-F238E27FC236}">
                  <a16:creationId xmlns:a16="http://schemas.microsoft.com/office/drawing/2014/main" id="{85240E21-EA17-4FF1-A57F-9ABF988AF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0"/>
              <a:ext cx="1753" cy="709"/>
              <a:chOff x="0" y="0"/>
              <a:chExt cx="1753" cy="709"/>
            </a:xfrm>
          </p:grpSpPr>
          <p:sp>
            <p:nvSpPr>
              <p:cNvPr id="91150" name="AutoShape 16">
                <a:extLst>
                  <a:ext uri="{FF2B5EF4-FFF2-40B4-BE49-F238E27FC236}">
                    <a16:creationId xmlns:a16="http://schemas.microsoft.com/office/drawing/2014/main" id="{B501C814-2614-41B4-8956-D5467D30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1752" cy="709"/>
              </a:xfrm>
              <a:prstGeom prst="roundRect">
                <a:avLst>
                  <a:gd name="adj" fmla="val 139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/>
                <a:endParaRPr lang="en-GB" altLang="fr-FR"/>
              </a:p>
            </p:txBody>
          </p:sp>
          <p:sp>
            <p:nvSpPr>
              <p:cNvPr id="91151" name="Rectangle 17">
                <a:extLst>
                  <a:ext uri="{FF2B5EF4-FFF2-40B4-BE49-F238E27FC236}">
                    <a16:creationId xmlns:a16="http://schemas.microsoft.com/office/drawing/2014/main" id="{491F3797-29CD-42D9-A08C-2265E8E38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74"/>
                <a:ext cx="1752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1pPr>
                <a:lvl2pPr marL="742950" indent="-28575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2pPr>
                <a:lvl3pPr marL="11430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3pPr>
                <a:lvl4pPr marL="16002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4pPr>
                <a:lvl5pPr marL="2057400" indent="-228600" eaLnBrk="0" hangingPunct="0"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92150" algn="l"/>
                    <a:tab pos="1374775" algn="l"/>
                    <a:tab pos="2047875" algn="l"/>
                  </a:tabLst>
                  <a:defRPr sz="3100">
                    <a:solidFill>
                      <a:srgbClr val="000000"/>
                    </a:solidFill>
                    <a:latin typeface="Gill Sans" pitchFamily="6" charset="0"/>
                    <a:ea typeface="Heiti SC Light" pitchFamily="6" charset="-122"/>
                    <a:sym typeface="Gill Sans" pitchFamily="6" charset="0"/>
                  </a:defRPr>
                </a:lvl9pPr>
              </a:lstStyle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Source port       : </a:t>
                </a:r>
                <a:r>
                  <a:rPr lang="en-US" altLang="fr-FR" sz="1500">
                    <a:solidFill>
                      <a:srgbClr val="0000FF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5678</a:t>
                </a:r>
              </a:p>
              <a:p>
                <a:pPr eaLnBrk="1" hangingPunct="1">
                  <a:lnSpc>
                    <a:spcPct val="84000"/>
                  </a:lnSpc>
                </a:pPr>
                <a:r>
                  <a:rPr lang="en-US" altLang="fr-FR" sz="1500">
                    <a:solidFill>
                      <a:schemeClr val="tx1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Destination port: </a:t>
                </a:r>
                <a:r>
                  <a:rPr lang="en-US" altLang="fr-FR" sz="1500">
                    <a:solidFill>
                      <a:srgbClr val="FF0000"/>
                    </a:solidFill>
                    <a:latin typeface="Helvetica" panose="020B0604020202020204" pitchFamily="34" charset="0"/>
                    <a:ea typeface="ＭＳ Ｐゴシック" panose="020B0600070205080204" pitchFamily="34" charset="-128"/>
                    <a:sym typeface="Helvetica" panose="020B0604020202020204" pitchFamily="34" charset="0"/>
                  </a:rPr>
                  <a:t>1234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357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F301-9FB9-5649-A43A-0AB68D5C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UDP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ED892-1A89-0B45-BD56-BB0F08DE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2276872"/>
            <a:ext cx="7972425" cy="4017963"/>
          </a:xfrm>
        </p:spPr>
        <p:txBody>
          <a:bodyPr/>
          <a:lstStyle/>
          <a:p>
            <a:r>
              <a:rPr lang="en-BE"/>
              <a:t>Among these applications, which typically use UDP ?</a:t>
            </a:r>
          </a:p>
          <a:p>
            <a:pPr lvl="1"/>
            <a:r>
              <a:rPr lang="en-BE"/>
              <a:t>Voice over IP</a:t>
            </a:r>
          </a:p>
          <a:p>
            <a:pPr lvl="1"/>
            <a:r>
              <a:rPr lang="en-GB"/>
              <a:t>s</a:t>
            </a:r>
            <a:r>
              <a:rPr lang="en-BE"/>
              <a:t>sh</a:t>
            </a:r>
          </a:p>
          <a:p>
            <a:pPr lvl="1"/>
            <a:r>
              <a:rPr lang="en-BE"/>
              <a:t>web</a:t>
            </a:r>
          </a:p>
          <a:p>
            <a:pPr lvl="1"/>
            <a:r>
              <a:rPr lang="en-BE"/>
              <a:t>Microsoft Teams</a:t>
            </a:r>
          </a:p>
          <a:p>
            <a:pPr lvl="1"/>
            <a:r>
              <a:rPr lang="en-BE"/>
              <a:t>Netflix</a:t>
            </a:r>
          </a:p>
          <a:p>
            <a:pPr lvl="1"/>
            <a:endParaRPr lang="en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2736F10-E24E-3343-AF2B-B29567D7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-238184" y="624295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2546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3BB35D11-6660-4F02-9F39-4DBE5C1FA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ym typeface="Gill Sans" charset="0"/>
              </a:rPr>
              <a:t>Usage of UDP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04D1A53-1F02-4BCB-A9DD-6FBA330E0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Request-response applications 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DNS, RPC, NFS, ..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Applications with short delay 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Games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Multimedia transfer 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Voice over IP</a:t>
            </a:r>
          </a:p>
          <a:p>
            <a:pPr marL="982650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Video over IP</a:t>
            </a:r>
            <a:br>
              <a:rPr lang="en-US">
                <a:sym typeface="Gill Sans" charset="0"/>
              </a:rPr>
            </a:br>
            <a:endParaRPr lang="en-US"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5220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Multiplexing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59" y="2878709"/>
            <a:ext cx="727770" cy="7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9" y="2860850"/>
            <a:ext cx="727770" cy="7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/>
          </p:cNvSpPr>
          <p:nvPr/>
        </p:nvSpPr>
        <p:spPr bwMode="auto">
          <a:xfrm>
            <a:off x="6751216" y="2585145"/>
            <a:ext cx="530594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508974" algn="l"/>
                <a:tab pos="1009019" algn="l"/>
              </a:tabLst>
            </a:pPr>
            <a:r>
              <a:rPr lang="en-US" sz="1406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Server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2193727" y="2585145"/>
            <a:ext cx="461665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</a:pPr>
            <a:r>
              <a:rPr lang="en-US" sz="1406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Client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696021" y="3385468"/>
            <a:ext cx="4166816" cy="111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956099" y="2361902"/>
            <a:ext cx="1414239" cy="1117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2180"/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2973958" y="2576215"/>
            <a:ext cx="1535906" cy="594941"/>
            <a:chOff x="0" y="0"/>
            <a:chExt cx="1376" cy="533"/>
          </a:xfrm>
        </p:grpSpPr>
        <p:sp>
          <p:nvSpPr>
            <p:cNvPr id="18442" name="AutoShape 10"/>
            <p:cNvSpPr>
              <a:spLocks/>
            </p:cNvSpPr>
            <p:nvPr/>
          </p:nvSpPr>
          <p:spPr bwMode="auto">
            <a:xfrm>
              <a:off x="0" y="0"/>
              <a:ext cx="1375" cy="533"/>
            </a:xfrm>
            <a:prstGeom prst="roundRect">
              <a:avLst>
                <a:gd name="adj" fmla="val 185"/>
              </a:avLst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 sz="2180"/>
            </a:p>
          </p:txBody>
        </p:sp>
        <p:sp>
          <p:nvSpPr>
            <p:cNvPr id="18443" name="Rectangle 11"/>
            <p:cNvSpPr>
              <a:spLocks/>
            </p:cNvSpPr>
            <p:nvPr/>
          </p:nvSpPr>
          <p:spPr bwMode="auto">
            <a:xfrm>
              <a:off x="0" y="126"/>
              <a:ext cx="137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4000"/>
                </a:lnSpc>
                <a:tabLst>
                  <a:tab pos="508974" algn="l"/>
                  <a:tab pos="1017948" algn="l"/>
                  <a:tab pos="1526922" algn="l"/>
                  <a:tab pos="2026967" algn="l"/>
                  <a:tab pos="508974" algn="l"/>
                  <a:tab pos="1017948" algn="l"/>
                  <a:tab pos="1526922" algn="l"/>
                  <a:tab pos="2026967" algn="l"/>
                </a:tabLst>
              </a:pPr>
              <a:r>
                <a:rPr lang="en-US" sz="1125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Source port        : </a:t>
              </a:r>
              <a:r>
                <a:rPr lang="en-US" sz="1125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1234</a:t>
              </a:r>
            </a:p>
            <a:p>
              <a:pPr algn="l">
                <a:lnSpc>
                  <a:spcPct val="84000"/>
                </a:lnSpc>
                <a:tabLst>
                  <a:tab pos="508974" algn="l"/>
                  <a:tab pos="1017948" algn="l"/>
                  <a:tab pos="1526922" algn="l"/>
                  <a:tab pos="2026967" algn="l"/>
                  <a:tab pos="508974" algn="l"/>
                  <a:tab pos="1017948" algn="l"/>
                  <a:tab pos="1526922" algn="l"/>
                  <a:tab pos="2026967" algn="l"/>
                </a:tabLst>
              </a:pPr>
              <a:r>
                <a:rPr lang="en-US" sz="1125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Destination port: </a:t>
              </a:r>
              <a:r>
                <a:rPr lang="en-US" sz="1125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5678</a:t>
              </a:r>
            </a:p>
          </p:txBody>
        </p:sp>
      </p:grpSp>
      <p:sp>
        <p:nvSpPr>
          <p:cNvPr id="18444" name="Rectangle 12"/>
          <p:cNvSpPr>
            <a:spLocks/>
          </p:cNvSpPr>
          <p:nvPr/>
        </p:nvSpPr>
        <p:spPr bwMode="auto">
          <a:xfrm>
            <a:off x="3254127" y="2082850"/>
            <a:ext cx="673261" cy="1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4000"/>
              </a:lnSpc>
              <a:tabLst>
                <a:tab pos="508974" algn="l"/>
                <a:tab pos="1009019" algn="l"/>
              </a:tabLst>
            </a:pPr>
            <a:r>
              <a:rPr lang="en-US" sz="1406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Request</a:t>
            </a: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233170" y="3655591"/>
            <a:ext cx="1519163" cy="1097236"/>
            <a:chOff x="0" y="0"/>
            <a:chExt cx="1361" cy="983"/>
          </a:xfrm>
        </p:grpSpPr>
        <p:sp>
          <p:nvSpPr>
            <p:cNvPr id="18446" name="Rectangle 14"/>
            <p:cNvSpPr>
              <a:spLocks/>
            </p:cNvSpPr>
            <p:nvPr/>
          </p:nvSpPr>
          <p:spPr bwMode="auto">
            <a:xfrm>
              <a:off x="410" y="816"/>
              <a:ext cx="730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lnSpc>
                  <a:spcPct val="84000"/>
                </a:lnSpc>
                <a:tabLst>
                  <a:tab pos="508974" algn="l"/>
                  <a:tab pos="1009019" algn="l"/>
                </a:tabLst>
              </a:pPr>
              <a:r>
                <a:rPr lang="en-US" sz="1406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Response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H="1">
              <a:off x="0" y="750"/>
              <a:ext cx="1319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GB" sz="2180"/>
            </a:p>
          </p:txBody>
        </p:sp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1" y="0"/>
              <a:ext cx="1360" cy="550"/>
              <a:chOff x="0" y="0"/>
              <a:chExt cx="1360" cy="550"/>
            </a:xfrm>
          </p:grpSpPr>
          <p:sp>
            <p:nvSpPr>
              <p:cNvPr id="18449" name="AutoShape 17"/>
              <p:cNvSpPr>
                <a:spLocks/>
              </p:cNvSpPr>
              <p:nvPr/>
            </p:nvSpPr>
            <p:spPr bwMode="auto">
              <a:xfrm>
                <a:off x="1" y="0"/>
                <a:ext cx="1358" cy="550"/>
              </a:xfrm>
              <a:prstGeom prst="roundRect">
                <a:avLst>
                  <a:gd name="adj" fmla="val 181"/>
                </a:avLst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 sz="2180"/>
              </a:p>
            </p:txBody>
          </p:sp>
          <p:sp>
            <p:nvSpPr>
              <p:cNvPr id="18450" name="Rectangle 18"/>
              <p:cNvSpPr>
                <a:spLocks/>
              </p:cNvSpPr>
              <p:nvPr/>
            </p:nvSpPr>
            <p:spPr bwMode="auto">
              <a:xfrm>
                <a:off x="0" y="135"/>
                <a:ext cx="136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4000"/>
                  </a:lnSpc>
                  <a:tabLst>
                    <a:tab pos="508974" algn="l"/>
                    <a:tab pos="1017948" algn="l"/>
                    <a:tab pos="1517993" algn="l"/>
                    <a:tab pos="508974" algn="l"/>
                    <a:tab pos="1017948" algn="l"/>
                    <a:tab pos="1517993" algn="l"/>
                  </a:tabLst>
                </a:pPr>
                <a:r>
                  <a:rPr lang="en-US" sz="1125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Source port       : </a:t>
                </a:r>
                <a:r>
                  <a:rPr lang="en-US" sz="1125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5678</a:t>
                </a:r>
              </a:p>
              <a:p>
                <a:pPr>
                  <a:lnSpc>
                    <a:spcPct val="84000"/>
                  </a:lnSpc>
                  <a:tabLst>
                    <a:tab pos="508974" algn="l"/>
                    <a:tab pos="1017948" algn="l"/>
                    <a:tab pos="1517993" algn="l"/>
                    <a:tab pos="508974" algn="l"/>
                    <a:tab pos="1017948" algn="l"/>
                    <a:tab pos="1517993" algn="l"/>
                  </a:tabLst>
                </a:pPr>
                <a:r>
                  <a:rPr lang="en-US" sz="1125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Destination port: </a:t>
                </a:r>
                <a:r>
                  <a:rPr lang="en-US" sz="1125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1234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01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90223-00DB-DC45-86C8-2AA412656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Connection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05D5-CD3B-C54C-BD8A-D27F1E03D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A server interacts with many different clients and maintains a connection table</a:t>
            </a:r>
          </a:p>
          <a:p>
            <a:pPr lvl="1"/>
            <a:r>
              <a:rPr lang="en-BE"/>
              <a:t>This table contains one entry per active connection with its state</a:t>
            </a:r>
          </a:p>
          <a:p>
            <a:pPr lvl="1"/>
            <a:r>
              <a:rPr lang="en-BE"/>
              <a:t>Each connection is identified by 4 infos</a:t>
            </a:r>
          </a:p>
          <a:p>
            <a:pPr lvl="2"/>
            <a:r>
              <a:rPr lang="en-BE"/>
              <a:t>Client address and port</a:t>
            </a:r>
          </a:p>
          <a:p>
            <a:pPr lvl="2"/>
            <a:r>
              <a:rPr lang="en-BE"/>
              <a:t>Server address and port</a:t>
            </a:r>
          </a:p>
        </p:txBody>
      </p:sp>
    </p:spTree>
    <p:extLst>
      <p:ext uri="{BB962C8B-B14F-4D97-AF65-F5344CB8AC3E}">
        <p14:creationId xmlns:p14="http://schemas.microsoft.com/office/powerpoint/2010/main" val="423271946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>
            <a:extLst>
              <a:ext uri="{FF2B5EF4-FFF2-40B4-BE49-F238E27FC236}">
                <a16:creationId xmlns:a16="http://schemas.microsoft.com/office/drawing/2014/main" id="{F46A8182-259E-48CC-8CD6-1BDE3FEFE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0" y="0"/>
            <a:ext cx="6946900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/>
              <a:t>Datagram - UDP</a:t>
            </a:r>
          </a:p>
        </p:txBody>
      </p:sp>
      <p:sp>
        <p:nvSpPr>
          <p:cNvPr id="86018" name="AutoShape 2">
            <a:extLst>
              <a:ext uri="{FF2B5EF4-FFF2-40B4-BE49-F238E27FC236}">
                <a16:creationId xmlns:a16="http://schemas.microsoft.com/office/drawing/2014/main" id="{0A4BCCEB-5BCA-4753-AA91-AE124E588511}"/>
              </a:ext>
            </a:extLst>
          </p:cNvPr>
          <p:cNvSpPr>
            <a:spLocks/>
          </p:cNvSpPr>
          <p:nvPr/>
        </p:nvSpPr>
        <p:spPr bwMode="auto">
          <a:xfrm>
            <a:off x="3227388" y="2187575"/>
            <a:ext cx="5173662" cy="706438"/>
          </a:xfrm>
          <a:prstGeom prst="roundRect">
            <a:avLst>
              <a:gd name="adj" fmla="val 15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6019" name="AutoShape 3">
            <a:extLst>
              <a:ext uri="{FF2B5EF4-FFF2-40B4-BE49-F238E27FC236}">
                <a16:creationId xmlns:a16="http://schemas.microsoft.com/office/drawing/2014/main" id="{D33A9F36-38E7-4DA5-9F70-0062298D2AF9}"/>
              </a:ext>
            </a:extLst>
          </p:cNvPr>
          <p:cNvSpPr>
            <a:spLocks/>
          </p:cNvSpPr>
          <p:nvPr/>
        </p:nvSpPr>
        <p:spPr bwMode="auto">
          <a:xfrm>
            <a:off x="3201988" y="1190625"/>
            <a:ext cx="962025" cy="655638"/>
          </a:xfrm>
          <a:prstGeom prst="roundRect">
            <a:avLst>
              <a:gd name="adj" fmla="val 1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6020" name="AutoShape 4">
            <a:extLst>
              <a:ext uri="{FF2B5EF4-FFF2-40B4-BE49-F238E27FC236}">
                <a16:creationId xmlns:a16="http://schemas.microsoft.com/office/drawing/2014/main" id="{F27C3220-87B3-4CA0-B225-862D4FB295AC}"/>
              </a:ext>
            </a:extLst>
          </p:cNvPr>
          <p:cNvSpPr>
            <a:spLocks/>
          </p:cNvSpPr>
          <p:nvPr/>
        </p:nvSpPr>
        <p:spPr bwMode="auto">
          <a:xfrm>
            <a:off x="7440613" y="1179513"/>
            <a:ext cx="962025" cy="668337"/>
          </a:xfrm>
          <a:prstGeom prst="roundRect">
            <a:avLst>
              <a:gd name="adj" fmla="val 162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6021" name="Line 5">
            <a:extLst>
              <a:ext uri="{FF2B5EF4-FFF2-40B4-BE49-F238E27FC236}">
                <a16:creationId xmlns:a16="http://schemas.microsoft.com/office/drawing/2014/main" id="{CCC6CD4A-83D8-41BE-9093-1098C4E2756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697288" y="1858963"/>
            <a:ext cx="14287" cy="31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6022" name="Line 6">
            <a:extLst>
              <a:ext uri="{FF2B5EF4-FFF2-40B4-BE49-F238E27FC236}">
                <a16:creationId xmlns:a16="http://schemas.microsoft.com/office/drawing/2014/main" id="{3D337C17-EED6-4F79-A7DA-9C01F9812315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907338" y="1833563"/>
            <a:ext cx="14287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F7E536F0-1885-45CD-89FD-5137AE0E166A}"/>
              </a:ext>
            </a:extLst>
          </p:cNvPr>
          <p:cNvSpPr>
            <a:spLocks/>
          </p:cNvSpPr>
          <p:nvPr/>
        </p:nvSpPr>
        <p:spPr bwMode="auto">
          <a:xfrm>
            <a:off x="5072063" y="2425700"/>
            <a:ext cx="12827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4787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UDP service</a:t>
            </a: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573B7C66-3E74-4647-BC90-BFA686D34C8F}"/>
              </a:ext>
            </a:extLst>
          </p:cNvPr>
          <p:cNvSpPr>
            <a:spLocks/>
          </p:cNvSpPr>
          <p:nvPr/>
        </p:nvSpPr>
        <p:spPr bwMode="auto">
          <a:xfrm>
            <a:off x="7583488" y="1300163"/>
            <a:ext cx="6937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Applic.</a:t>
            </a:r>
            <a:b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2</a:t>
            </a:r>
          </a:p>
        </p:txBody>
      </p:sp>
      <p:sp>
        <p:nvSpPr>
          <p:cNvPr id="86025" name="Line 9">
            <a:extLst>
              <a:ext uri="{FF2B5EF4-FFF2-40B4-BE49-F238E27FC236}">
                <a16:creationId xmlns:a16="http://schemas.microsoft.com/office/drawing/2014/main" id="{71D9B01F-F361-4D10-9E11-B4CAC7D81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2824" y="2001837"/>
            <a:ext cx="1357313" cy="104616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id="{7F665CA7-F0F1-488B-BDEC-61CA6CB3120D}"/>
              </a:ext>
            </a:extLst>
          </p:cNvPr>
          <p:cNvSpPr>
            <a:spLocks/>
          </p:cNvSpPr>
          <p:nvPr/>
        </p:nvSpPr>
        <p:spPr bwMode="auto">
          <a:xfrm>
            <a:off x="3371850" y="1335088"/>
            <a:ext cx="6937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Applic.</a:t>
            </a:r>
            <a:b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1</a:t>
            </a:r>
          </a:p>
        </p:txBody>
      </p:sp>
      <p:sp>
        <p:nvSpPr>
          <p:cNvPr id="86027" name="Oval 11">
            <a:extLst>
              <a:ext uri="{FF2B5EF4-FFF2-40B4-BE49-F238E27FC236}">
                <a16:creationId xmlns:a16="http://schemas.microsoft.com/office/drawing/2014/main" id="{8DDD6EAE-524B-4315-9F91-6C2352D1F429}"/>
              </a:ext>
            </a:extLst>
          </p:cNvPr>
          <p:cNvSpPr>
            <a:spLocks/>
          </p:cNvSpPr>
          <p:nvPr/>
        </p:nvSpPr>
        <p:spPr bwMode="auto">
          <a:xfrm>
            <a:off x="3600450" y="1947863"/>
            <a:ext cx="184150" cy="1238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6028" name="Oval 12">
            <a:extLst>
              <a:ext uri="{FF2B5EF4-FFF2-40B4-BE49-F238E27FC236}">
                <a16:creationId xmlns:a16="http://schemas.microsoft.com/office/drawing/2014/main" id="{17D1C06D-776D-4547-883B-FE63D7125E43}"/>
              </a:ext>
            </a:extLst>
          </p:cNvPr>
          <p:cNvSpPr>
            <a:spLocks/>
          </p:cNvSpPr>
          <p:nvPr/>
        </p:nvSpPr>
        <p:spPr bwMode="auto">
          <a:xfrm>
            <a:off x="7797800" y="1922463"/>
            <a:ext cx="182563" cy="1238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6029" name="Rectangle 13">
            <a:extLst>
              <a:ext uri="{FF2B5EF4-FFF2-40B4-BE49-F238E27FC236}">
                <a16:creationId xmlns:a16="http://schemas.microsoft.com/office/drawing/2014/main" id="{621F8B8D-ED0E-4FD7-881D-1DF18657EB9A}"/>
              </a:ext>
            </a:extLst>
          </p:cNvPr>
          <p:cNvSpPr>
            <a:spLocks/>
          </p:cNvSpPr>
          <p:nvPr/>
        </p:nvSpPr>
        <p:spPr bwMode="auto">
          <a:xfrm>
            <a:off x="6137275" y="3103563"/>
            <a:ext cx="37433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Identification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IP address : </a:t>
            </a:r>
            <a:r>
              <a:rPr lang="en-US" altLang="en-US" sz="1800" b="1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2001:4860:a005::68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Protocol : UDP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Port : 53</a:t>
            </a:r>
          </a:p>
        </p:txBody>
      </p:sp>
      <p:sp>
        <p:nvSpPr>
          <p:cNvPr id="86030" name="Line 14">
            <a:extLst>
              <a:ext uri="{FF2B5EF4-FFF2-40B4-BE49-F238E27FC236}">
                <a16:creationId xmlns:a16="http://schemas.microsoft.com/office/drawing/2014/main" id="{D5996F7C-708B-4636-BBB5-2821DF952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69225" y="2017713"/>
            <a:ext cx="117475" cy="104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A7543484-0845-4082-844B-28F17EB4A47B}"/>
              </a:ext>
            </a:extLst>
          </p:cNvPr>
          <p:cNvSpPr>
            <a:spLocks/>
          </p:cNvSpPr>
          <p:nvPr/>
        </p:nvSpPr>
        <p:spPr bwMode="auto">
          <a:xfrm>
            <a:off x="223044" y="3106199"/>
            <a:ext cx="51419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Identification: 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IP address : </a:t>
            </a:r>
            <a:r>
              <a:rPr lang="en-US" altLang="en-US" sz="1800" b="1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2001:6a8:3080:2:217:f2ff:fed6:65c0</a:t>
            </a:r>
            <a:endParaRPr lang="en-US" altLang="en-US" sz="18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Protocol : UDP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Port : 1234</a:t>
            </a: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548DE7EA-3FF7-4D1B-AA74-BC40FD31BF3C}"/>
              </a:ext>
            </a:extLst>
          </p:cNvPr>
          <p:cNvSpPr>
            <a:spLocks/>
          </p:cNvSpPr>
          <p:nvPr/>
        </p:nvSpPr>
        <p:spPr bwMode="auto">
          <a:xfrm>
            <a:off x="966788" y="4446588"/>
            <a:ext cx="79724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54050" indent="-420688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981075" indent="-420688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Identification of an application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IP address + port number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71918DAA-EB54-0E40-8B0C-91E77BEDC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Course structure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9EA8CD3-9D6A-D84D-8573-9864AF43E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4488" y="1708150"/>
            <a:ext cx="9361039" cy="4660900"/>
          </a:xfrm>
        </p:spPr>
        <p:txBody>
          <a:bodyPr>
            <a:normAutofit fontScale="85000" lnSpcReduction="10000"/>
          </a:bodyPr>
          <a:lstStyle/>
          <a:p>
            <a:pPr marL="654050" eaLnBrk="1" hangingPunct="1"/>
            <a:r>
              <a:rPr lang="en-US" altLang="en-BE" b="1"/>
              <a:t>Part 1 : Host behavior</a:t>
            </a:r>
            <a:endParaRPr lang="en-US" altLang="en-BE" b="1">
              <a:ea typeface="Heiti SC Medium" pitchFamily="2" charset="-128"/>
            </a:endParaRPr>
          </a:p>
          <a:p>
            <a:pPr marL="981075" lvl="1" eaLnBrk="1" hangingPunct="1"/>
            <a:r>
              <a:rPr lang="en-US" altLang="en-BE"/>
              <a:t>Principles: serving applications, security, reliable transfer</a:t>
            </a:r>
          </a:p>
          <a:p>
            <a:pPr marL="981075" lvl="1" eaLnBrk="1" hangingPunct="1"/>
            <a:r>
              <a:rPr lang="en-US" altLang="en-BE"/>
              <a:t>Protocols: HTTP, SMTP, DNS, TLS, TCP, UDP,…</a:t>
            </a:r>
          </a:p>
          <a:p>
            <a:pPr marL="652462" eaLnBrk="1" hangingPunct="1"/>
            <a:r>
              <a:rPr lang="en-US" altLang="en-BE" b="1"/>
              <a:t>Part 2 : Building a network</a:t>
            </a:r>
            <a:endParaRPr lang="en-US" altLang="en-BE"/>
          </a:p>
          <a:p>
            <a:pPr marL="981075" lvl="1" eaLnBrk="1" hangingPunct="1"/>
            <a:r>
              <a:rPr lang="en-US" altLang="en-BE"/>
              <a:t>Principles: packet forwarding, routing, congestion control</a:t>
            </a:r>
          </a:p>
          <a:p>
            <a:pPr marL="981075" lvl="1" eaLnBrk="1" hangingPunct="1"/>
            <a:r>
              <a:rPr lang="en-US" altLang="en-BE"/>
              <a:t>Protocols: IPv6, MPLS, RIP, OSPF, BGP, Ethernet, Wi-Fi</a:t>
            </a:r>
          </a:p>
          <a:p>
            <a:pPr marL="654050" eaLnBrk="1" hangingPunct="1"/>
            <a:r>
              <a:rPr lang="en-US" altLang="en-BE" b="1"/>
              <a:t>Practice</a:t>
            </a:r>
            <a:endParaRPr lang="en-US" altLang="en-BE"/>
          </a:p>
          <a:p>
            <a:pPr marL="981075" lvl="1" eaLnBrk="1" hangingPunct="1"/>
            <a:r>
              <a:rPr lang="en-US" altLang="en-BE"/>
              <a:t>Learning by doing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54862814-0579-47B7-952B-90CC7437F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0"/>
            <a:ext cx="6948488" cy="1146175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27838" algn="l"/>
              </a:tabLst>
            </a:pPr>
            <a:r>
              <a:rPr lang="en-US" altLang="en-US" err="1"/>
              <a:t>Bytestream</a:t>
            </a:r>
            <a:r>
              <a:rPr lang="en-US" altLang="en-US"/>
              <a:t> - TCP</a:t>
            </a: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2F0383FC-A28C-4CA3-AA1F-F5CFDB898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5913" y="3221038"/>
            <a:ext cx="9196387" cy="3636962"/>
          </a:xfrm>
        </p:spPr>
        <p:txBody>
          <a:bodyPr/>
          <a:lstStyle/>
          <a:p>
            <a:pPr marL="981075" lvl="1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Identification of an application</a:t>
            </a:r>
          </a:p>
          <a:p>
            <a:pPr marL="1308100" lvl="2" eaLnBrk="1" hangingPunct="1"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92838" algn="l"/>
                <a:tab pos="6875463" algn="l"/>
                <a:tab pos="7567613" algn="l"/>
                <a:tab pos="8259763" algn="l"/>
                <a:tab pos="8886825" algn="l"/>
              </a:tabLst>
            </a:pPr>
            <a:r>
              <a:rPr lang="en-US" altLang="en-US"/>
              <a:t>IP address + TCP + port number </a:t>
            </a:r>
          </a:p>
        </p:txBody>
      </p:sp>
      <p:sp>
        <p:nvSpPr>
          <p:cNvPr id="88067" name="AutoShape 3">
            <a:extLst>
              <a:ext uri="{FF2B5EF4-FFF2-40B4-BE49-F238E27FC236}">
                <a16:creationId xmlns:a16="http://schemas.microsoft.com/office/drawing/2014/main" id="{8E783DE3-5A99-4650-8CAC-63E8A8AE9D30}"/>
              </a:ext>
            </a:extLst>
          </p:cNvPr>
          <p:cNvSpPr>
            <a:spLocks/>
          </p:cNvSpPr>
          <p:nvPr/>
        </p:nvSpPr>
        <p:spPr bwMode="auto">
          <a:xfrm>
            <a:off x="3228975" y="2187575"/>
            <a:ext cx="5173663" cy="706438"/>
          </a:xfrm>
          <a:prstGeom prst="roundRect">
            <a:avLst>
              <a:gd name="adj" fmla="val 15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8068" name="AutoShape 4">
            <a:extLst>
              <a:ext uri="{FF2B5EF4-FFF2-40B4-BE49-F238E27FC236}">
                <a16:creationId xmlns:a16="http://schemas.microsoft.com/office/drawing/2014/main" id="{D0845934-F41B-4391-94FB-C3078C8351CA}"/>
              </a:ext>
            </a:extLst>
          </p:cNvPr>
          <p:cNvSpPr>
            <a:spLocks/>
          </p:cNvSpPr>
          <p:nvPr/>
        </p:nvSpPr>
        <p:spPr bwMode="auto">
          <a:xfrm>
            <a:off x="3201988" y="1192213"/>
            <a:ext cx="962025" cy="655637"/>
          </a:xfrm>
          <a:prstGeom prst="roundRect">
            <a:avLst>
              <a:gd name="adj" fmla="val 1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8069" name="AutoShape 5">
            <a:extLst>
              <a:ext uri="{FF2B5EF4-FFF2-40B4-BE49-F238E27FC236}">
                <a16:creationId xmlns:a16="http://schemas.microsoft.com/office/drawing/2014/main" id="{E6CB2C3A-DDF2-4DC0-8210-F941F7E0037E}"/>
              </a:ext>
            </a:extLst>
          </p:cNvPr>
          <p:cNvSpPr>
            <a:spLocks/>
          </p:cNvSpPr>
          <p:nvPr/>
        </p:nvSpPr>
        <p:spPr bwMode="auto">
          <a:xfrm>
            <a:off x="7440613" y="1179513"/>
            <a:ext cx="962025" cy="668337"/>
          </a:xfrm>
          <a:prstGeom prst="roundRect">
            <a:avLst>
              <a:gd name="adj" fmla="val 162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8070" name="Line 6">
            <a:extLst>
              <a:ext uri="{FF2B5EF4-FFF2-40B4-BE49-F238E27FC236}">
                <a16:creationId xmlns:a16="http://schemas.microsoft.com/office/drawing/2014/main" id="{CA8B01C9-1999-4A10-9FDF-A07D9CA47C9E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697288" y="1858963"/>
            <a:ext cx="14287" cy="31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8071" name="Line 7">
            <a:extLst>
              <a:ext uri="{FF2B5EF4-FFF2-40B4-BE49-F238E27FC236}">
                <a16:creationId xmlns:a16="http://schemas.microsoft.com/office/drawing/2014/main" id="{A899CB79-7858-48E6-8E1F-BBC2CDD298E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908925" y="1833563"/>
            <a:ext cx="14288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8072" name="Rectangle 8">
            <a:extLst>
              <a:ext uri="{FF2B5EF4-FFF2-40B4-BE49-F238E27FC236}">
                <a16:creationId xmlns:a16="http://schemas.microsoft.com/office/drawing/2014/main" id="{F61054E4-CBC9-4B7D-B75E-859006CB867A}"/>
              </a:ext>
            </a:extLst>
          </p:cNvPr>
          <p:cNvSpPr>
            <a:spLocks/>
          </p:cNvSpPr>
          <p:nvPr/>
        </p:nvSpPr>
        <p:spPr bwMode="auto">
          <a:xfrm>
            <a:off x="5073650" y="2425700"/>
            <a:ext cx="125571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TCP service</a:t>
            </a:r>
          </a:p>
        </p:txBody>
      </p:sp>
      <p:sp>
        <p:nvSpPr>
          <p:cNvPr id="88073" name="Rectangle 9">
            <a:extLst>
              <a:ext uri="{FF2B5EF4-FFF2-40B4-BE49-F238E27FC236}">
                <a16:creationId xmlns:a16="http://schemas.microsoft.com/office/drawing/2014/main" id="{CBC24725-9AA4-49B2-B26C-9E20334E8C96}"/>
              </a:ext>
            </a:extLst>
          </p:cNvPr>
          <p:cNvSpPr>
            <a:spLocks/>
          </p:cNvSpPr>
          <p:nvPr/>
        </p:nvSpPr>
        <p:spPr bwMode="auto">
          <a:xfrm>
            <a:off x="7583488" y="1295400"/>
            <a:ext cx="6937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Applic.</a:t>
            </a:r>
            <a:b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2</a:t>
            </a:r>
          </a:p>
        </p:txBody>
      </p:sp>
      <p:sp>
        <p:nvSpPr>
          <p:cNvPr id="88074" name="Line 10">
            <a:extLst>
              <a:ext uri="{FF2B5EF4-FFF2-40B4-BE49-F238E27FC236}">
                <a16:creationId xmlns:a16="http://schemas.microsoft.com/office/drawing/2014/main" id="{ED27428F-D164-4FE0-9D10-EFA863CBE7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2425" y="2001838"/>
            <a:ext cx="749300" cy="1104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8075" name="Rectangle 11">
            <a:extLst>
              <a:ext uri="{FF2B5EF4-FFF2-40B4-BE49-F238E27FC236}">
                <a16:creationId xmlns:a16="http://schemas.microsoft.com/office/drawing/2014/main" id="{0C8DFD36-B404-4B03-AB33-A88E36C34D57}"/>
              </a:ext>
            </a:extLst>
          </p:cNvPr>
          <p:cNvSpPr>
            <a:spLocks/>
          </p:cNvSpPr>
          <p:nvPr/>
        </p:nvSpPr>
        <p:spPr bwMode="auto">
          <a:xfrm>
            <a:off x="3371850" y="1335088"/>
            <a:ext cx="6937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65250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Applic.</a:t>
            </a:r>
            <a:b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</a:b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1</a:t>
            </a:r>
          </a:p>
        </p:txBody>
      </p:sp>
      <p:sp>
        <p:nvSpPr>
          <p:cNvPr id="88076" name="Oval 12">
            <a:extLst>
              <a:ext uri="{FF2B5EF4-FFF2-40B4-BE49-F238E27FC236}">
                <a16:creationId xmlns:a16="http://schemas.microsoft.com/office/drawing/2014/main" id="{C62B5216-B784-4D2E-B751-654B44CF5CE7}"/>
              </a:ext>
            </a:extLst>
          </p:cNvPr>
          <p:cNvSpPr>
            <a:spLocks/>
          </p:cNvSpPr>
          <p:nvPr/>
        </p:nvSpPr>
        <p:spPr bwMode="auto">
          <a:xfrm>
            <a:off x="3603625" y="1947863"/>
            <a:ext cx="184150" cy="1238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8077" name="Oval 13">
            <a:extLst>
              <a:ext uri="{FF2B5EF4-FFF2-40B4-BE49-F238E27FC236}">
                <a16:creationId xmlns:a16="http://schemas.microsoft.com/office/drawing/2014/main" id="{C16275A6-4754-425F-9713-F4A34B355956}"/>
              </a:ext>
            </a:extLst>
          </p:cNvPr>
          <p:cNvSpPr>
            <a:spLocks/>
          </p:cNvSpPr>
          <p:nvPr/>
        </p:nvSpPr>
        <p:spPr bwMode="auto">
          <a:xfrm>
            <a:off x="7800975" y="1922463"/>
            <a:ext cx="184150" cy="123825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8078" name="Rectangle 14">
            <a:extLst>
              <a:ext uri="{FF2B5EF4-FFF2-40B4-BE49-F238E27FC236}">
                <a16:creationId xmlns:a16="http://schemas.microsoft.com/office/drawing/2014/main" id="{D0CC7318-C9BF-4592-8799-575295B7A9BA}"/>
              </a:ext>
            </a:extLst>
          </p:cNvPr>
          <p:cNvSpPr>
            <a:spLocks/>
          </p:cNvSpPr>
          <p:nvPr/>
        </p:nvSpPr>
        <p:spPr bwMode="auto">
          <a:xfrm>
            <a:off x="6273800" y="3094038"/>
            <a:ext cx="3281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Identification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IP address: </a:t>
            </a:r>
            <a:r>
              <a:rPr lang="en-US" altLang="en-US" sz="1800" b="1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2001:6a8:3080:1::3</a:t>
            </a:r>
            <a:endParaRPr lang="en-US" altLang="en-US" sz="18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Protocol : TCP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Port : 80</a:t>
            </a:r>
          </a:p>
        </p:txBody>
      </p:sp>
      <p:sp>
        <p:nvSpPr>
          <p:cNvPr id="88079" name="Line 15">
            <a:extLst>
              <a:ext uri="{FF2B5EF4-FFF2-40B4-BE49-F238E27FC236}">
                <a16:creationId xmlns:a16="http://schemas.microsoft.com/office/drawing/2014/main" id="{9BD4D936-2A91-4302-94DF-347C46F2B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69225" y="2017713"/>
            <a:ext cx="117475" cy="104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88080" name="Rectangle 16">
            <a:extLst>
              <a:ext uri="{FF2B5EF4-FFF2-40B4-BE49-F238E27FC236}">
                <a16:creationId xmlns:a16="http://schemas.microsoft.com/office/drawing/2014/main" id="{D86C66BC-D34F-4B89-99FD-86E726B8F33C}"/>
              </a:ext>
            </a:extLst>
          </p:cNvPr>
          <p:cNvSpPr>
            <a:spLocks/>
          </p:cNvSpPr>
          <p:nvPr/>
        </p:nvSpPr>
        <p:spPr bwMode="auto">
          <a:xfrm>
            <a:off x="406400" y="3106738"/>
            <a:ext cx="56308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692150" algn="l"/>
                <a:tab pos="1374775" algn="l"/>
                <a:tab pos="2066925" algn="l"/>
                <a:tab pos="2749550" algn="l"/>
                <a:tab pos="3413125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Identification: 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IP address : </a:t>
            </a:r>
            <a:r>
              <a:rPr lang="en-US" altLang="en-US" sz="1800" b="1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2a02:2788:2c4:16f:226:bbff:fe09:266e</a:t>
            </a:r>
            <a:endParaRPr lang="en-US" altLang="en-US" sz="1800">
              <a:latin typeface="Helvetica" panose="020B0604020202020204" pitchFamily="34" charset="0"/>
              <a:ea typeface="ＭＳ Ｐゴシック" panose="020B0600070205080204" pitchFamily="34" charset="-128"/>
              <a:sym typeface="Helvetica" panose="020B0604020202020204" pitchFamily="34" charset="0"/>
            </a:endParaRP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Protocol : TCP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Port : 9876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>
            <a:extLst>
              <a:ext uri="{FF2B5EF4-FFF2-40B4-BE49-F238E27FC236}">
                <a16:creationId xmlns:a16="http://schemas.microsoft.com/office/drawing/2014/main" id="{386347AB-4CBF-479A-837B-D919D8801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2450C564-5C97-4CA6-B09C-26B38E624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050" eaLnBrk="1" hangingPunct="1"/>
            <a:r>
              <a:rPr lang="en-US" altLang="en-US"/>
              <a:t>Internet applications</a:t>
            </a:r>
          </a:p>
          <a:p>
            <a:pPr marL="981075" lvl="1" eaLnBrk="1" hangingPunct="1"/>
            <a:r>
              <a:rPr lang="en-US" altLang="en-US">
                <a:solidFill>
                  <a:srgbClr val="FF2712"/>
                </a:solidFill>
              </a:rPr>
              <a:t>DNS</a:t>
            </a:r>
            <a:endParaRPr lang="en-US" altLang="en-US"/>
          </a:p>
          <a:p>
            <a:pPr marL="981075" lvl="1" eaLnBrk="1" hangingPunct="1"/>
            <a:r>
              <a:rPr lang="en-US" altLang="en-US"/>
              <a:t>Email </a:t>
            </a:r>
          </a:p>
          <a:p>
            <a:pPr marL="981075" lvl="1" eaLnBrk="1" hangingPunct="1"/>
            <a:r>
              <a:rPr lang="en-US" altLang="en-US"/>
              <a:t>Web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C57B-7545-B446-B639-64AFAA5B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Naming and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891E3-5D7B-1D4F-B908-5D3D1964B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address</a:t>
            </a:r>
          </a:p>
          <a:p>
            <a:pPr lvl="1"/>
            <a:r>
              <a:rPr lang="en-BE"/>
              <a:t>A (usually) fixed-length bit string that uniquely identifies a device (or an interface) in a network</a:t>
            </a:r>
          </a:p>
          <a:p>
            <a:r>
              <a:rPr lang="en-BE"/>
              <a:t>name</a:t>
            </a:r>
          </a:p>
          <a:p>
            <a:pPr lvl="1"/>
            <a:r>
              <a:rPr lang="en-BE"/>
              <a:t>A human understandable name that identifies a device in a network</a:t>
            </a:r>
          </a:p>
        </p:txBody>
      </p:sp>
    </p:spTree>
    <p:extLst>
      <p:ext uri="{BB962C8B-B14F-4D97-AF65-F5344CB8AC3E}">
        <p14:creationId xmlns:p14="http://schemas.microsoft.com/office/powerpoint/2010/main" val="176596885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6050-95BE-F54F-9963-AC67A43C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Names and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17AE-A832-7944-B81A-563B8AF08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405891"/>
            <a:ext cx="8497252" cy="5234940"/>
          </a:xfrm>
        </p:spPr>
        <p:txBody>
          <a:bodyPr>
            <a:normAutofit fontScale="92500" lnSpcReduction="10000"/>
          </a:bodyPr>
          <a:lstStyle/>
          <a:p>
            <a:r>
              <a:rPr lang="en-BE"/>
              <a:t>Different types of relations between names and addresses</a:t>
            </a:r>
          </a:p>
          <a:p>
            <a:pPr lvl="1"/>
            <a:r>
              <a:rPr lang="en-BE"/>
              <a:t>One-to-one</a:t>
            </a:r>
          </a:p>
          <a:p>
            <a:pPr lvl="2"/>
            <a:r>
              <a:rPr lang="en-BE"/>
              <a:t>A unique name corresponds to each unique address</a:t>
            </a:r>
          </a:p>
          <a:p>
            <a:pPr lvl="1"/>
            <a:r>
              <a:rPr lang="en-BE"/>
              <a:t>One-to-many</a:t>
            </a:r>
          </a:p>
          <a:p>
            <a:pPr lvl="2"/>
            <a:r>
              <a:rPr lang="en-BE"/>
              <a:t>A name corresponds to several addresses</a:t>
            </a:r>
          </a:p>
          <a:p>
            <a:pPr lvl="1"/>
            <a:r>
              <a:rPr lang="en-BE"/>
              <a:t>Many-to-one</a:t>
            </a:r>
          </a:p>
          <a:p>
            <a:pPr lvl="2"/>
            <a:r>
              <a:rPr lang="en-BE"/>
              <a:t>Several names correspond to the same address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67102C-AB3C-E50D-79AE-525D9895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1917">
            <a:off x="127541" y="282294"/>
            <a:ext cx="1908225" cy="10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85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4C91-86A8-164D-BDC4-C3B231AF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7B46-9111-7643-989B-5C8E1CBB9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can we assign unique and non-ambiguous names to devices ?</a:t>
            </a:r>
          </a:p>
        </p:txBody>
      </p:sp>
    </p:spTree>
    <p:extLst>
      <p:ext uri="{BB962C8B-B14F-4D97-AF65-F5344CB8AC3E}">
        <p14:creationId xmlns:p14="http://schemas.microsoft.com/office/powerpoint/2010/main" val="53109547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F548-1437-2B4C-BFF2-07DD8EB0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tree of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4AABF-F4AD-0D46-9FC3-5527A0D1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6" y="3982510"/>
            <a:ext cx="7972425" cy="4017963"/>
          </a:xfrm>
        </p:spPr>
        <p:txBody>
          <a:bodyPr/>
          <a:lstStyle/>
          <a:p>
            <a:r>
              <a:rPr lang="en-BE"/>
              <a:t>At each level, a secretariat verifies that domain names are unique</a:t>
            </a:r>
          </a:p>
          <a:p>
            <a:pPr lvl="1"/>
            <a:r>
              <a:rPr lang="en-BE"/>
              <a:t>A bit more than 1200 TLDs</a:t>
            </a:r>
          </a:p>
          <a:p>
            <a:pPr marL="195262" indent="0">
              <a:buNone/>
            </a:pPr>
            <a:endParaRPr lang="en-BE"/>
          </a:p>
          <a:p>
            <a:endParaRPr lang="en-B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12577F-0C77-F549-B80B-72BA04D2E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6" y="1603694"/>
            <a:ext cx="8581156" cy="22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2399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42BE-E1CA-BB4E-9F00-115BE38B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Domain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2683-FC98-5B44-9C7B-A64425F3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67" y="1036638"/>
            <a:ext cx="7972425" cy="2374582"/>
          </a:xfrm>
        </p:spPr>
        <p:txBody>
          <a:bodyPr/>
          <a:lstStyle/>
          <a:p>
            <a:r>
              <a:rPr lang="en-BE"/>
              <a:t>Each domain name is a series of strings separated by dots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BB0E1-68DC-3B48-997D-C050FF81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711132"/>
            <a:ext cx="14860377" cy="3114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8F1C8A-ADE7-672E-3B84-C0EA8D29CABE}"/>
              </a:ext>
            </a:extLst>
          </p:cNvPr>
          <p:cNvSpPr txBox="1"/>
          <p:nvPr/>
        </p:nvSpPr>
        <p:spPr>
          <a:xfrm>
            <a:off x="704528" y="6165304"/>
            <a:ext cx="876419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First version of DNS. Modern DNS supports unicode</a:t>
            </a:r>
          </a:p>
        </p:txBody>
      </p:sp>
    </p:spTree>
    <p:extLst>
      <p:ext uri="{BB962C8B-B14F-4D97-AF65-F5344CB8AC3E}">
        <p14:creationId xmlns:p14="http://schemas.microsoft.com/office/powerpoint/2010/main" val="207278793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7D5F-EA60-624B-BAEF-55C24E74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Mapping names to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2314E-EB6E-F345-9F5C-7DDB7B755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How to map names to addresses ?</a:t>
            </a:r>
          </a:p>
          <a:p>
            <a:r>
              <a:rPr lang="en-BE"/>
              <a:t>First approach</a:t>
            </a:r>
          </a:p>
          <a:p>
            <a:pPr lvl="1"/>
            <a:r>
              <a:rPr lang="en-BE"/>
              <a:t>Distribute a file containing the mapping to all hosts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B59B5-86F8-6E4B-A375-1DB42F4AA832}"/>
              </a:ext>
            </a:extLst>
          </p:cNvPr>
          <p:cNvSpPr/>
          <p:nvPr/>
        </p:nvSpPr>
        <p:spPr>
          <a:xfrm>
            <a:off x="1933576" y="6278502"/>
            <a:ext cx="797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2000"/>
              <a:t>https://en.wikipedia.org/wiki/Hosts_%28file%29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97144-BEA3-D0FE-AE45-9FA504AF11FC}"/>
              </a:ext>
            </a:extLst>
          </p:cNvPr>
          <p:cNvSpPr/>
          <p:nvPr/>
        </p:nvSpPr>
        <p:spPr>
          <a:xfrm>
            <a:off x="3504264" y="5217960"/>
            <a:ext cx="797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/>
              <a:t>See </a:t>
            </a:r>
            <a:r>
              <a:rPr lang="nl-BE" sz="2000">
                <a:latin typeface="Courier New" panose="02070309020205020404" pitchFamily="49" charset="0"/>
                <a:cs typeface="Courier New" panose="02070309020205020404" pitchFamily="49" charset="0"/>
              </a:rPr>
              <a:t>/etc/hosts </a:t>
            </a:r>
            <a:r>
              <a:rPr lang="nl-BE" sz="2000"/>
              <a:t>on Unix</a:t>
            </a:r>
            <a:endParaRPr lang="en-BE" sz="2000"/>
          </a:p>
        </p:txBody>
      </p:sp>
    </p:spTree>
    <p:extLst>
      <p:ext uri="{BB962C8B-B14F-4D97-AF65-F5344CB8AC3E}">
        <p14:creationId xmlns:p14="http://schemas.microsoft.com/office/powerpoint/2010/main" val="3247591482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8414-861C-DA41-BA72-6C4720D1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E"/>
              <a:t>The Domain Name System</a:t>
            </a:r>
            <a:br>
              <a:rPr lang="en-BE"/>
            </a:br>
            <a:r>
              <a:rPr lang="en-BE"/>
              <a:t>A distributed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620BB-FC1B-504C-8637-9DBAB0AE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Each domain is managed by a </a:t>
            </a:r>
            <a:r>
              <a:rPr lang="en-BE" b="1"/>
              <a:t>name server </a:t>
            </a:r>
            <a:r>
              <a:rPr lang="en-BE"/>
              <a:t>which can:</a:t>
            </a:r>
          </a:p>
          <a:p>
            <a:pPr lvl="1"/>
            <a:r>
              <a:rPr lang="en-BE"/>
              <a:t>map a local name to an address</a:t>
            </a:r>
          </a:p>
          <a:p>
            <a:pPr lvl="1"/>
            <a:r>
              <a:rPr lang="en-BE"/>
              <a:t>return the name of a name server that is responsible for a domain</a:t>
            </a:r>
          </a:p>
        </p:txBody>
      </p:sp>
    </p:spTree>
    <p:extLst>
      <p:ext uri="{BB962C8B-B14F-4D97-AF65-F5344CB8AC3E}">
        <p14:creationId xmlns:p14="http://schemas.microsoft.com/office/powerpoint/2010/main" val="4261929837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3FE8-7C4A-CF43-AFAC-A07E373E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How to query a name server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5D2C-7F07-9346-920D-BC1DE6FC6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/>
              <a:t>Which service would you use to query a name server ?</a:t>
            </a:r>
          </a:p>
          <a:p>
            <a:pPr lvl="1"/>
            <a:r>
              <a:rPr lang="en-BE"/>
              <a:t>Reliable connection oriented (TCP)</a:t>
            </a:r>
          </a:p>
          <a:p>
            <a:pPr lvl="1"/>
            <a:r>
              <a:rPr lang="en-BE"/>
              <a:t>Unreliable connectionless (UDP)</a:t>
            </a:r>
          </a:p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92982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A7EBE772-90BC-E348-9B93-8ECA0615E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Course organisation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33A9BAE-E011-4047-AB7F-A3C79E6B9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1946275"/>
            <a:ext cx="8702675" cy="4349750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First pass on the week topic (Thursday)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Students read book and prepare exercises</a:t>
            </a:r>
          </a:p>
          <a:p>
            <a:pPr marL="983450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err="1">
                <a:sym typeface="Gill Sans" charset="0"/>
              </a:rPr>
              <a:t>Inginious</a:t>
            </a:r>
            <a:r>
              <a:rPr lang="en-US">
                <a:sym typeface="Gill Sans" charset="0"/>
              </a:rPr>
              <a:t> questions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Multiple choice questions </a:t>
            </a:r>
          </a:p>
          <a:p>
            <a:pPr marL="1309675" lvl="2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Some weeks : practical exercises as well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Discussion with teaching assistants (Thu/Fri)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Second pass on the week topics (Thursday)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>
            <a:extLst>
              <a:ext uri="{FF2B5EF4-FFF2-40B4-BE49-F238E27FC236}">
                <a16:creationId xmlns:a16="http://schemas.microsoft.com/office/drawing/2014/main" id="{EE83C493-0A3C-4EA9-BBB3-7B9D9CF8F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950" y="1588"/>
            <a:ext cx="8658225" cy="1204912"/>
          </a:xfrm>
        </p:spPr>
        <p:txBody>
          <a:bodyPr/>
          <a:lstStyle/>
          <a:p>
            <a:pPr eaLnBrk="1" hangingPunct="1">
              <a:lnSpc>
                <a:spcPct val="84000"/>
              </a:lnSpc>
              <a:tabLst>
                <a:tab pos="692150" algn="l"/>
                <a:tab pos="1374775" algn="l"/>
                <a:tab pos="2066925" algn="l"/>
                <a:tab pos="2749550" algn="l"/>
                <a:tab pos="3441700" algn="l"/>
                <a:tab pos="4124325" algn="l"/>
                <a:tab pos="4816475" algn="l"/>
                <a:tab pos="5499100" algn="l"/>
                <a:tab pos="6154738" algn="l"/>
              </a:tabLst>
            </a:pPr>
            <a:r>
              <a:rPr lang="en-US" altLang="en-US"/>
              <a:t>DNS Resource Records</a:t>
            </a: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C021AF1D-4031-467B-950A-3DA78991A260}"/>
              </a:ext>
            </a:extLst>
          </p:cNvPr>
          <p:cNvSpPr>
            <a:spLocks/>
          </p:cNvSpPr>
          <p:nvPr/>
        </p:nvSpPr>
        <p:spPr bwMode="auto">
          <a:xfrm>
            <a:off x="966788" y="1946275"/>
            <a:ext cx="7972425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420688" indent="-420688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57238" indent="-420688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IPv4 address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AAAA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IPv6 address</a:t>
            </a: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NS		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Name server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specific records : CNAME, MX, TXT, ...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B8FC56-98A9-724E-B307-11C44BC0BAA9}"/>
              </a:ext>
            </a:extLst>
          </p:cNvPr>
          <p:cNvSpPr txBox="1"/>
          <p:nvPr/>
        </p:nvSpPr>
        <p:spPr>
          <a:xfrm>
            <a:off x="4899025" y="1708150"/>
            <a:ext cx="4051300" cy="2452688"/>
          </a:xfrm>
          <a:prstGeom prst="rect">
            <a:avLst/>
          </a:prstGeom>
          <a:noFill/>
        </p:spPr>
        <p:txBody>
          <a:bodyPr wrap="none" lIns="67355" tIns="33677" rIns="67355" bIns="33677">
            <a:spAutoFit/>
          </a:bodyPr>
          <a:lstStyle/>
          <a:p>
            <a:pPr eaLnBrk="1" hangingPunct="1">
              <a:defRPr/>
            </a:pPr>
            <a:r>
              <a:rPr lang="en-GB">
                <a:latin typeface="Gill Sans" charset="0"/>
                <a:ea typeface="Heiti SC Light" charset="0"/>
                <a:sym typeface="Gill Sans" charset="0"/>
              </a:rPr>
              <a:t>Each RR is structured as</a:t>
            </a:r>
          </a:p>
          <a:p>
            <a:pPr marL="420967" indent="-420967" algn="ctr" eaLnBrk="1" hangingPunct="1">
              <a:buFont typeface="Arial"/>
              <a:buChar char="•"/>
              <a:defRPr/>
            </a:pPr>
            <a:r>
              <a:rPr lang="en-GB">
                <a:latin typeface="Gill Sans" charset="0"/>
                <a:ea typeface="Heiti SC Light" charset="0"/>
                <a:sym typeface="Gill Sans" charset="0"/>
              </a:rPr>
              <a:t>Type</a:t>
            </a:r>
          </a:p>
          <a:p>
            <a:pPr marL="757517" lvl="1" indent="-420967" algn="ctr" eaLnBrk="1" hangingPunct="1">
              <a:buFont typeface="Arial"/>
              <a:buChar char="•"/>
              <a:defRPr/>
            </a:pPr>
            <a:r>
              <a:rPr lang="en-GB">
                <a:latin typeface="Gill Sans" charset="0"/>
                <a:ea typeface="Heiti SC Light" charset="0"/>
                <a:sym typeface="Gill Sans" charset="0"/>
              </a:rPr>
              <a:t>Length</a:t>
            </a:r>
          </a:p>
          <a:p>
            <a:pPr marL="420967" indent="-420967" algn="ctr" eaLnBrk="1" hangingPunct="1">
              <a:buFont typeface="Arial"/>
              <a:buChar char="•"/>
              <a:defRPr/>
            </a:pPr>
            <a:r>
              <a:rPr lang="en-GB">
                <a:latin typeface="Gill Sans" charset="0"/>
                <a:ea typeface="Heiti SC Light" charset="0"/>
                <a:sym typeface="Gill Sans" charset="0"/>
              </a:rPr>
              <a:t>Value</a:t>
            </a:r>
          </a:p>
          <a:p>
            <a:pPr marL="420967" indent="-420967" algn="ctr" eaLnBrk="1" hangingPunct="1">
              <a:buFont typeface="Arial"/>
              <a:buChar char="•"/>
              <a:defRPr/>
            </a:pPr>
            <a:r>
              <a:rPr lang="en-GB">
                <a:solidFill>
                  <a:schemeClr val="tx1"/>
                </a:solidFill>
                <a:latin typeface="Gill Sans" charset="0"/>
                <a:ea typeface="Heiti SC Light" charset="0"/>
                <a:sym typeface="Gill Sans" charset="0"/>
              </a:rPr>
              <a:t>TTL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082D-082A-BC4C-A73B-26764FE9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root DNS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986F7-E47C-8E4B-9C14-FA1F00BCE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7" y="788139"/>
            <a:ext cx="7972425" cy="4017963"/>
          </a:xfrm>
        </p:spPr>
        <p:txBody>
          <a:bodyPr/>
          <a:lstStyle/>
          <a:p>
            <a:r>
              <a:rPr lang="en-BE"/>
              <a:t>Thirteen servers that know the name servers that are responsible for the Top-Level-Domain names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1B5EA-2BB0-5B4D-A349-519717534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6102"/>
            <a:ext cx="9906000" cy="115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96919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A979-F6F4-7185-3807-385D9B63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The Root Servers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3A1E9C5-F9F1-83C4-3408-3E15EA7B3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600" y="1988840"/>
            <a:ext cx="2718696" cy="4017963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88F960E-1A10-694E-4115-BECA217A3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68" y="1988840"/>
            <a:ext cx="269378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9991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8CB8-37B0-4447-BFAC-C34B8BF9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2143-5EE8-A748-844B-B18727BDE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4436533"/>
            <a:ext cx="7972425" cy="1527705"/>
          </a:xfrm>
        </p:spPr>
        <p:txBody>
          <a:bodyPr/>
          <a:lstStyle/>
          <a:p>
            <a:r>
              <a:rPr lang="en-BE"/>
              <a:t>Resolve </a:t>
            </a:r>
            <a:r>
              <a:rPr lang="en-BE">
                <a:hlinkClick r:id="rId2"/>
              </a:rPr>
              <a:t>www.google.com</a:t>
            </a:r>
            <a:r>
              <a:rPr lang="en-BE"/>
              <a:t> </a:t>
            </a:r>
            <a:endParaRPr lang="nl-BE"/>
          </a:p>
          <a:p>
            <a:r>
              <a:rPr lang="nl-BE"/>
              <a:t>Try to resolve </a:t>
            </a:r>
            <a:r>
              <a:rPr lang="en-BE">
                <a:hlinkClick r:id="rId3"/>
              </a:rPr>
              <a:t>www.computer-networking.info</a:t>
            </a:r>
            <a:r>
              <a:rPr lang="en-BE"/>
              <a:t> starting from the root</a:t>
            </a:r>
            <a:r>
              <a:rPr lang="nl-BE"/>
              <a:t> from home</a:t>
            </a:r>
            <a:endParaRPr lang="en-B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7C9C12F-F925-304E-BC69-90765167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042372"/>
            <a:ext cx="8581156" cy="22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8919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9C40-EF96-CFCC-96D2-34ACF47C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DNS resolution (1)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DDEE2F-3113-9220-7FD6-22A9F8FE8BC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1772816"/>
            <a:ext cx="0" cy="496855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52BBBA-2877-236C-2B6F-AC224DF557B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2276872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47A13F-80CC-8FC2-F98B-F2411B344F45}"/>
              </a:ext>
            </a:extLst>
          </p:cNvPr>
          <p:cNvSpPr txBox="1"/>
          <p:nvPr/>
        </p:nvSpPr>
        <p:spPr>
          <a:xfrm>
            <a:off x="1450381" y="2348880"/>
            <a:ext cx="141577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com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F94418-EBA9-70F0-B9DF-FAD9A100B81B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3573016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A723EE-03AE-9789-EC18-FAD7152E78E3}"/>
              </a:ext>
            </a:extLst>
          </p:cNvPr>
          <p:cNvSpPr txBox="1"/>
          <p:nvPr/>
        </p:nvSpPr>
        <p:spPr>
          <a:xfrm>
            <a:off x="416496" y="1439049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800">
                <a:latin typeface="Courier" pitchFamily="2" charset="0"/>
              </a:rPr>
              <a:t>Root</a:t>
            </a:r>
          </a:p>
          <a:p>
            <a:pPr algn="ctr"/>
            <a:r>
              <a:rPr lang="en-BE" sz="1800">
                <a:latin typeface="Courier" pitchFamily="2" charset="0"/>
              </a:rPr>
              <a:t>2001:dc3::35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ED485-CCF8-51CD-2E74-C80CB0A79E93}"/>
              </a:ext>
            </a:extLst>
          </p:cNvPr>
          <p:cNvSpPr txBox="1"/>
          <p:nvPr/>
        </p:nvSpPr>
        <p:spPr>
          <a:xfrm>
            <a:off x="1444547" y="2780928"/>
            <a:ext cx="772519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 err="1">
                <a:latin typeface="Courier" pitchFamily="2" charset="0"/>
              </a:rPr>
              <a:t>m.gtld-servers.net</a:t>
            </a:r>
            <a:r>
              <a:rPr lang="en-GB" sz="2000">
                <a:latin typeface="Courier" pitchFamily="2" charset="0"/>
              </a:rPr>
              <a:t>.</a:t>
            </a:r>
            <a:br>
              <a:rPr lang="en-GB" sz="2000">
                <a:latin typeface="Courier" pitchFamily="2" charset="0"/>
              </a:rPr>
            </a:br>
            <a:r>
              <a:rPr lang="en-GB" sz="2000">
                <a:latin typeface="Courier" pitchFamily="2" charset="0"/>
              </a:rPr>
              <a:t>Additional </a:t>
            </a:r>
            <a:r>
              <a:rPr lang="en-GB" sz="2000" err="1">
                <a:latin typeface="Courier" pitchFamily="2" charset="0"/>
              </a:rPr>
              <a:t>m.gtld-servers.net</a:t>
            </a:r>
            <a:r>
              <a:rPr lang="en-GB" sz="2000">
                <a:latin typeface="Courier" pitchFamily="2" charset="0"/>
              </a:rPr>
              <a:t> = 2001:501:b1f9::30</a:t>
            </a:r>
            <a:endParaRPr lang="en-BE" sz="200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97C765-B41A-9964-BB6A-65026E924934}"/>
              </a:ext>
            </a:extLst>
          </p:cNvPr>
          <p:cNvSpPr txBox="1"/>
          <p:nvPr/>
        </p:nvSpPr>
        <p:spPr>
          <a:xfrm>
            <a:off x="1423917" y="3836800"/>
            <a:ext cx="249299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</a:t>
            </a:r>
            <a:r>
              <a:rPr lang="nl-BE" sz="2000">
                <a:latin typeface="Courier" pitchFamily="2" charset="0"/>
              </a:rPr>
              <a:t>Google.com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F495F4-F226-C9ED-072E-EC683AB393DE}"/>
              </a:ext>
            </a:extLst>
          </p:cNvPr>
          <p:cNvCxnSpPr>
            <a:cxnSpLocks/>
          </p:cNvCxnSpPr>
          <p:nvPr/>
        </p:nvCxnSpPr>
        <p:spPr bwMode="auto">
          <a:xfrm>
            <a:off x="1208584" y="3717032"/>
            <a:ext cx="4056049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50D53B-FCB3-7262-6633-3D1B4340283F}"/>
              </a:ext>
            </a:extLst>
          </p:cNvPr>
          <p:cNvSpPr txBox="1"/>
          <p:nvPr/>
        </p:nvSpPr>
        <p:spPr>
          <a:xfrm>
            <a:off x="2775195" y="1449650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Com </a:t>
            </a:r>
            <a:r>
              <a:rPr lang="en-BE" sz="1800">
                <a:latin typeface="Courier" pitchFamily="2" charset="0"/>
              </a:rPr>
              <a:t>NS</a:t>
            </a:r>
          </a:p>
          <a:p>
            <a:pPr algn="ctr"/>
            <a:r>
              <a:rPr lang="en-GB" sz="1800">
                <a:latin typeface="Courier" pitchFamily="2" charset="0"/>
              </a:rPr>
              <a:t>2001:501:b1f9::30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06CF23-0CF3-EFC8-5DAF-B2744901AE22}"/>
              </a:ext>
            </a:extLst>
          </p:cNvPr>
          <p:cNvSpPr txBox="1"/>
          <p:nvPr/>
        </p:nvSpPr>
        <p:spPr>
          <a:xfrm>
            <a:off x="1397453" y="4291792"/>
            <a:ext cx="772519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>
                <a:latin typeface="Courier" pitchFamily="2" charset="0"/>
              </a:rPr>
              <a:t>ns1.google.com.</a:t>
            </a:r>
          </a:p>
          <a:p>
            <a:r>
              <a:rPr lang="en-GB" sz="2000">
                <a:latin typeface="Courier" pitchFamily="2" charset="0"/>
              </a:rPr>
              <a:t>Additional: ns1.google.com = 2001:4860:4802:32::a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BA6620-B058-9A19-0D60-DD1DA58874C2}"/>
              </a:ext>
            </a:extLst>
          </p:cNvPr>
          <p:cNvCxnSpPr>
            <a:cxnSpLocks/>
          </p:cNvCxnSpPr>
          <p:nvPr/>
        </p:nvCxnSpPr>
        <p:spPr bwMode="auto">
          <a:xfrm>
            <a:off x="1208584" y="5301208"/>
            <a:ext cx="669674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A2B854-646C-1DAD-C4BF-17DD1AE28664}"/>
              </a:ext>
            </a:extLst>
          </p:cNvPr>
          <p:cNvSpPr txBox="1"/>
          <p:nvPr/>
        </p:nvSpPr>
        <p:spPr>
          <a:xfrm>
            <a:off x="1397453" y="5477163"/>
            <a:ext cx="341632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AAAA ? www.google.com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B9C05D-1455-AD4D-683A-CE72B4295156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5085184"/>
            <a:ext cx="402873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2ECD00-6985-B104-CA3F-56A1F9184653}"/>
              </a:ext>
            </a:extLst>
          </p:cNvPr>
          <p:cNvSpPr txBox="1"/>
          <p:nvPr/>
        </p:nvSpPr>
        <p:spPr>
          <a:xfrm>
            <a:off x="1397453" y="5965249"/>
            <a:ext cx="510909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AAAA -&gt; </a:t>
            </a:r>
            <a:r>
              <a:rPr lang="en-GB" sz="2000">
                <a:latin typeface="Courier" pitchFamily="2" charset="0"/>
              </a:rPr>
              <a:t>2a00:1450:4009:80a::2004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A8AA9A-5442-DC09-CD2A-4A84E661F954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6453336"/>
            <a:ext cx="669674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D8EAEA-9A17-C6BF-B458-4B85AC47DC0D}"/>
              </a:ext>
            </a:extLst>
          </p:cNvPr>
          <p:cNvSpPr txBox="1"/>
          <p:nvPr/>
        </p:nvSpPr>
        <p:spPr>
          <a:xfrm>
            <a:off x="5542181" y="1416392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Google.com </a:t>
            </a:r>
            <a:r>
              <a:rPr lang="en-BE" sz="1800">
                <a:latin typeface="Courier" pitchFamily="2" charset="0"/>
              </a:rPr>
              <a:t>NS</a:t>
            </a:r>
          </a:p>
          <a:p>
            <a:pPr algn="ctr"/>
            <a:r>
              <a:rPr lang="en-GB" sz="1800">
                <a:latin typeface="Courier" pitchFamily="2" charset="0"/>
              </a:rPr>
              <a:t>2001:4860:4802:32::a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277EA-8CD6-95DF-0B23-D64D434DC2D5}"/>
              </a:ext>
            </a:extLst>
          </p:cNvPr>
          <p:cNvSpPr txBox="1"/>
          <p:nvPr/>
        </p:nvSpPr>
        <p:spPr>
          <a:xfrm>
            <a:off x="268457" y="98749"/>
            <a:ext cx="524764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>
                <a:hlinkClick r:id="rId3"/>
              </a:rPr>
              <a:t>www.google.com</a:t>
            </a:r>
            <a:r>
              <a:rPr lang="en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84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 animBg="1"/>
      <p:bldP spid="21" grpId="0" animBg="1"/>
      <p:bldP spid="24" grpId="0"/>
      <p:bldP spid="27" grpId="0" animBg="1"/>
      <p:bldP spid="29" grpId="0" animBg="1"/>
      <p:bldP spid="32" grpId="0" animBg="1"/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9C40-EF96-CFCC-96D2-34ACF47C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DNS resolution (1)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DDEE2F-3113-9220-7FD6-22A9F8FE8BC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1772816"/>
            <a:ext cx="0" cy="496855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52BBBA-2877-236C-2B6F-AC224DF557B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2276872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47A13F-80CC-8FC2-F98B-F2411B344F45}"/>
              </a:ext>
            </a:extLst>
          </p:cNvPr>
          <p:cNvSpPr txBox="1"/>
          <p:nvPr/>
        </p:nvSpPr>
        <p:spPr>
          <a:xfrm>
            <a:off x="1450381" y="2348880"/>
            <a:ext cx="156966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info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F94418-EBA9-70F0-B9DF-FAD9A100B81B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3573016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A723EE-03AE-9789-EC18-FAD7152E78E3}"/>
              </a:ext>
            </a:extLst>
          </p:cNvPr>
          <p:cNvSpPr txBox="1"/>
          <p:nvPr/>
        </p:nvSpPr>
        <p:spPr>
          <a:xfrm>
            <a:off x="416496" y="1439049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800">
                <a:latin typeface="Courier" pitchFamily="2" charset="0"/>
              </a:rPr>
              <a:t>Root</a:t>
            </a:r>
          </a:p>
          <a:p>
            <a:pPr algn="ctr"/>
            <a:r>
              <a:rPr lang="en-BE" sz="1800">
                <a:latin typeface="Courier" pitchFamily="2" charset="0"/>
              </a:rPr>
              <a:t>2001:dc3::35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ED485-CCF8-51CD-2E74-C80CB0A79E93}"/>
              </a:ext>
            </a:extLst>
          </p:cNvPr>
          <p:cNvSpPr txBox="1"/>
          <p:nvPr/>
        </p:nvSpPr>
        <p:spPr>
          <a:xfrm>
            <a:off x="1444547" y="2780928"/>
            <a:ext cx="572464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>
                <a:latin typeface="Courier" pitchFamily="2" charset="0"/>
              </a:rPr>
              <a:t>a0.info.afilias-nst.info.</a:t>
            </a:r>
            <a:br>
              <a:rPr lang="en-GB" sz="2000">
                <a:latin typeface="Courier" pitchFamily="2" charset="0"/>
              </a:rPr>
            </a:br>
            <a:r>
              <a:rPr lang="en-GB" sz="2000">
                <a:latin typeface="Courier" pitchFamily="2" charset="0"/>
              </a:rPr>
              <a:t>Additional a0..info = 2001:500:19::1</a:t>
            </a:r>
            <a:endParaRPr lang="en-BE" sz="200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97C765-B41A-9964-BB6A-65026E924934}"/>
              </a:ext>
            </a:extLst>
          </p:cNvPr>
          <p:cNvSpPr txBox="1"/>
          <p:nvPr/>
        </p:nvSpPr>
        <p:spPr>
          <a:xfrm>
            <a:off x="1423917" y="3836800"/>
            <a:ext cx="464742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</a:t>
            </a:r>
            <a:r>
              <a:rPr lang="en-GB" sz="2000">
                <a:latin typeface="Courier" pitchFamily="2" charset="0"/>
              </a:rPr>
              <a:t>C</a:t>
            </a:r>
            <a:r>
              <a:rPr lang="en-BE" sz="2000">
                <a:latin typeface="Courier" pitchFamily="2" charset="0"/>
              </a:rPr>
              <a:t>omputer-networking.info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F495F4-F226-C9ED-072E-EC683AB393DE}"/>
              </a:ext>
            </a:extLst>
          </p:cNvPr>
          <p:cNvCxnSpPr>
            <a:cxnSpLocks/>
          </p:cNvCxnSpPr>
          <p:nvPr/>
        </p:nvCxnSpPr>
        <p:spPr bwMode="auto">
          <a:xfrm>
            <a:off x="1208584" y="3717032"/>
            <a:ext cx="4056049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50D53B-FCB3-7262-6633-3D1B4340283F}"/>
              </a:ext>
            </a:extLst>
          </p:cNvPr>
          <p:cNvSpPr txBox="1"/>
          <p:nvPr/>
        </p:nvSpPr>
        <p:spPr>
          <a:xfrm>
            <a:off x="2775195" y="1449650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>
                <a:latin typeface="Courier" pitchFamily="2" charset="0"/>
              </a:rPr>
              <a:t>I</a:t>
            </a:r>
            <a:r>
              <a:rPr lang="en-BE" sz="1800">
                <a:latin typeface="Courier" pitchFamily="2" charset="0"/>
              </a:rPr>
              <a:t>nfo NS</a:t>
            </a:r>
          </a:p>
          <a:p>
            <a:pPr algn="ctr"/>
            <a:r>
              <a:rPr lang="en-BE" sz="1800">
                <a:latin typeface="Courier" pitchFamily="2" charset="0"/>
              </a:rPr>
              <a:t>2001:500:19::1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06CF23-0CF3-EFC8-5DAF-B2744901AE22}"/>
              </a:ext>
            </a:extLst>
          </p:cNvPr>
          <p:cNvSpPr txBox="1"/>
          <p:nvPr/>
        </p:nvSpPr>
        <p:spPr>
          <a:xfrm>
            <a:off x="1397453" y="4291792"/>
            <a:ext cx="295465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>
                <a:latin typeface="Courier" pitchFamily="2" charset="0"/>
              </a:rPr>
              <a:t>ns20.ovh.net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BA6620-B058-9A19-0D60-DD1DA58874C2}"/>
              </a:ext>
            </a:extLst>
          </p:cNvPr>
          <p:cNvCxnSpPr>
            <a:cxnSpLocks/>
          </p:cNvCxnSpPr>
          <p:nvPr/>
        </p:nvCxnSpPr>
        <p:spPr bwMode="auto">
          <a:xfrm>
            <a:off x="1208584" y="5013176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A2B854-646C-1DAD-C4BF-17DD1AE28664}"/>
              </a:ext>
            </a:extLst>
          </p:cNvPr>
          <p:cNvSpPr txBox="1"/>
          <p:nvPr/>
        </p:nvSpPr>
        <p:spPr>
          <a:xfrm>
            <a:off x="1444547" y="5115386"/>
            <a:ext cx="141577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net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B9C05D-1455-AD4D-683A-CE72B4295156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4797152"/>
            <a:ext cx="402873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2ECD00-6985-B104-CA3F-56A1F9184653}"/>
              </a:ext>
            </a:extLst>
          </p:cNvPr>
          <p:cNvSpPr txBox="1"/>
          <p:nvPr/>
        </p:nvSpPr>
        <p:spPr>
          <a:xfrm>
            <a:off x="1413109" y="5622339"/>
            <a:ext cx="587853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 err="1">
                <a:latin typeface="Courier" pitchFamily="2" charset="0"/>
              </a:rPr>
              <a:t>m.gtld-servers.net</a:t>
            </a:r>
            <a:r>
              <a:rPr lang="en-GB" sz="2000">
                <a:latin typeface="Courier" pitchFamily="2" charset="0"/>
              </a:rPr>
              <a:t>.</a:t>
            </a:r>
            <a:br>
              <a:rPr lang="en-GB" sz="2000">
                <a:latin typeface="Courier" pitchFamily="2" charset="0"/>
              </a:rPr>
            </a:br>
            <a:r>
              <a:rPr lang="en-GB" sz="2000">
                <a:latin typeface="Courier" pitchFamily="2" charset="0"/>
              </a:rPr>
              <a:t>Additional </a:t>
            </a:r>
            <a:r>
              <a:rPr lang="en-GB" sz="2000" err="1">
                <a:latin typeface="Courier" pitchFamily="2" charset="0"/>
              </a:rPr>
              <a:t>m..net</a:t>
            </a:r>
            <a:r>
              <a:rPr lang="en-GB" sz="2000">
                <a:latin typeface="Courier" pitchFamily="2" charset="0"/>
              </a:rPr>
              <a:t> = 2001:501:b1f9::30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A8AA9A-5442-DC09-CD2A-4A84E661F954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6453336"/>
            <a:ext cx="100811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3DA5CB4-CFB9-2DD5-E879-B141100418AE}"/>
              </a:ext>
            </a:extLst>
          </p:cNvPr>
          <p:cNvSpPr txBox="1"/>
          <p:nvPr/>
        </p:nvSpPr>
        <p:spPr>
          <a:xfrm>
            <a:off x="200472" y="34237"/>
            <a:ext cx="658095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>
                <a:hlinkClick r:id="rId3"/>
              </a:rPr>
              <a:t>www.computer-networking.info</a:t>
            </a:r>
            <a:r>
              <a:rPr lang="en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6085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 animBg="1"/>
      <p:bldP spid="21" grpId="0" animBg="1"/>
      <p:bldP spid="24" grpId="0"/>
      <p:bldP spid="27" grpId="0" animBg="1"/>
      <p:bldP spid="29" grpId="0" animBg="1"/>
      <p:bldP spid="3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9C40-EF96-CFCC-96D2-34ACF47C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DNS resolution (2)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DDEE2F-3113-9220-7FD6-22A9F8FE8BC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1772816"/>
            <a:ext cx="0" cy="496855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52BBBA-2877-236C-2B6F-AC224DF557B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2276872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47A13F-80CC-8FC2-F98B-F2411B344F45}"/>
              </a:ext>
            </a:extLst>
          </p:cNvPr>
          <p:cNvSpPr txBox="1"/>
          <p:nvPr/>
        </p:nvSpPr>
        <p:spPr>
          <a:xfrm>
            <a:off x="1450381" y="2348880"/>
            <a:ext cx="20313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</a:t>
            </a:r>
            <a:r>
              <a:rPr lang="en-GB" sz="2000">
                <a:latin typeface="Courier" pitchFamily="2" charset="0"/>
              </a:rPr>
              <a:t>o</a:t>
            </a:r>
            <a:r>
              <a:rPr lang="en-BE" sz="2000">
                <a:latin typeface="Courier" pitchFamily="2" charset="0"/>
              </a:rPr>
              <a:t>vh.net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F94418-EBA9-70F0-B9DF-FAD9A100B81B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3573016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6ED485-CCF8-51CD-2E74-C80CB0A79E93}"/>
              </a:ext>
            </a:extLst>
          </p:cNvPr>
          <p:cNvSpPr txBox="1"/>
          <p:nvPr/>
        </p:nvSpPr>
        <p:spPr>
          <a:xfrm>
            <a:off x="1444547" y="2780928"/>
            <a:ext cx="7109639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</a:t>
            </a:r>
            <a:r>
              <a:rPr lang="en-GB" sz="2000">
                <a:latin typeface="Courier" pitchFamily="2" charset="0"/>
              </a:rPr>
              <a:t>Ns10.ovh.net.</a:t>
            </a:r>
            <a:br>
              <a:rPr lang="en-GB" sz="2000">
                <a:latin typeface="Courier" pitchFamily="2" charset="0"/>
              </a:rPr>
            </a:br>
            <a:r>
              <a:rPr lang="en-GB" sz="2000">
                <a:latin typeface="Courier" pitchFamily="2" charset="0"/>
              </a:rPr>
              <a:t>Additional ns10.ovh.net = 2001:41d0:1:1981::1</a:t>
            </a:r>
            <a:endParaRPr lang="en-BE" sz="200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97C765-B41A-9964-BB6A-65026E924934}"/>
              </a:ext>
            </a:extLst>
          </p:cNvPr>
          <p:cNvSpPr txBox="1"/>
          <p:nvPr/>
        </p:nvSpPr>
        <p:spPr>
          <a:xfrm>
            <a:off x="1423917" y="38368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AAAA ? </a:t>
            </a:r>
            <a:r>
              <a:rPr lang="nl-BE" sz="2000">
                <a:latin typeface="Courier" pitchFamily="2" charset="0"/>
              </a:rPr>
              <a:t>Ns20.ovh.net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F495F4-F226-C9ED-072E-EC683AB393DE}"/>
              </a:ext>
            </a:extLst>
          </p:cNvPr>
          <p:cNvCxnSpPr>
            <a:cxnSpLocks/>
          </p:cNvCxnSpPr>
          <p:nvPr/>
        </p:nvCxnSpPr>
        <p:spPr bwMode="auto">
          <a:xfrm>
            <a:off x="1208584" y="3717032"/>
            <a:ext cx="345206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50D53B-FCB3-7262-6633-3D1B4340283F}"/>
              </a:ext>
            </a:extLst>
          </p:cNvPr>
          <p:cNvSpPr txBox="1"/>
          <p:nvPr/>
        </p:nvSpPr>
        <p:spPr>
          <a:xfrm>
            <a:off x="244971" y="1474331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Net </a:t>
            </a:r>
            <a:r>
              <a:rPr lang="en-BE" sz="1800">
                <a:latin typeface="Courier" pitchFamily="2" charset="0"/>
              </a:rPr>
              <a:t>NS</a:t>
            </a:r>
          </a:p>
          <a:p>
            <a:pPr algn="ctr"/>
            <a:r>
              <a:rPr lang="en-GB" sz="1800">
                <a:latin typeface="Courier" pitchFamily="2" charset="0"/>
              </a:rPr>
              <a:t>2001:501:b1f9::30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06CF23-0CF3-EFC8-5DAF-B2744901AE22}"/>
              </a:ext>
            </a:extLst>
          </p:cNvPr>
          <p:cNvSpPr txBox="1"/>
          <p:nvPr/>
        </p:nvSpPr>
        <p:spPr>
          <a:xfrm>
            <a:off x="1397453" y="4291792"/>
            <a:ext cx="433965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AAAA -&gt; </a:t>
            </a:r>
            <a:r>
              <a:rPr lang="en-GB" sz="2000">
                <a:latin typeface="Courier" pitchFamily="2" charset="0"/>
              </a:rPr>
              <a:t>2001:41d0:1:198f::1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BA6620-B058-9A19-0D60-DD1DA58874C2}"/>
              </a:ext>
            </a:extLst>
          </p:cNvPr>
          <p:cNvCxnSpPr>
            <a:cxnSpLocks/>
          </p:cNvCxnSpPr>
          <p:nvPr/>
        </p:nvCxnSpPr>
        <p:spPr bwMode="auto">
          <a:xfrm>
            <a:off x="1208584" y="5013176"/>
            <a:ext cx="705678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A2B854-646C-1DAD-C4BF-17DD1AE28664}"/>
              </a:ext>
            </a:extLst>
          </p:cNvPr>
          <p:cNvSpPr txBox="1"/>
          <p:nvPr/>
        </p:nvSpPr>
        <p:spPr>
          <a:xfrm>
            <a:off x="1444547" y="5115386"/>
            <a:ext cx="557075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AAAA ? www.computer-networking.info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B9C05D-1455-AD4D-683A-CE72B4295156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4797152"/>
            <a:ext cx="3323876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2ECD00-6985-B104-CA3F-56A1F9184653}"/>
              </a:ext>
            </a:extLst>
          </p:cNvPr>
          <p:cNvSpPr txBox="1"/>
          <p:nvPr/>
        </p:nvSpPr>
        <p:spPr>
          <a:xfrm>
            <a:off x="1413109" y="5622339"/>
            <a:ext cx="464742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2000">
                <a:latin typeface="Courier" pitchFamily="2" charset="0"/>
              </a:rPr>
              <a:t>CNAME	cnp3book.info.ucl.ac.be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A8AA9A-5442-DC09-CD2A-4A84E661F954}"/>
              </a:ext>
            </a:extLst>
          </p:cNvPr>
          <p:cNvCxnSpPr>
            <a:cxnSpLocks/>
          </p:cNvCxnSpPr>
          <p:nvPr/>
        </p:nvCxnSpPr>
        <p:spPr bwMode="auto">
          <a:xfrm flipH="1">
            <a:off x="1212520" y="6165304"/>
            <a:ext cx="705284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4368AD9-241F-49A7-DE0D-A63FE3BA71F5}"/>
              </a:ext>
            </a:extLst>
          </p:cNvPr>
          <p:cNvSpPr txBox="1"/>
          <p:nvPr/>
        </p:nvSpPr>
        <p:spPr>
          <a:xfrm>
            <a:off x="5918350" y="1435168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Ns20.ovh.net</a:t>
            </a:r>
            <a:endParaRPr lang="en-BE" sz="1800">
              <a:latin typeface="Courier" pitchFamily="2" charset="0"/>
            </a:endParaRPr>
          </a:p>
          <a:p>
            <a:pPr algn="ctr"/>
            <a:r>
              <a:rPr lang="en-GB" sz="1800">
                <a:latin typeface="Courier" pitchFamily="2" charset="0"/>
              </a:rPr>
              <a:t>2001:41d0:1:198f::1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28C5E-BEFC-9068-E217-A324BA7151BD}"/>
              </a:ext>
            </a:extLst>
          </p:cNvPr>
          <p:cNvSpPr txBox="1"/>
          <p:nvPr/>
        </p:nvSpPr>
        <p:spPr>
          <a:xfrm>
            <a:off x="2767839" y="1470302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OVH </a:t>
            </a:r>
            <a:r>
              <a:rPr lang="en-BE" sz="1800">
                <a:latin typeface="Courier" pitchFamily="2" charset="0"/>
              </a:rPr>
              <a:t>NS</a:t>
            </a:r>
          </a:p>
          <a:p>
            <a:pPr algn="ctr"/>
            <a:r>
              <a:rPr lang="en-GB" sz="1800">
                <a:latin typeface="Courier" pitchFamily="2" charset="0"/>
              </a:rPr>
              <a:t>2001:41d0:1:1981::1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4EFD6-BD32-D535-7AFC-642895A96188}"/>
              </a:ext>
            </a:extLst>
          </p:cNvPr>
          <p:cNvSpPr txBox="1"/>
          <p:nvPr/>
        </p:nvSpPr>
        <p:spPr>
          <a:xfrm>
            <a:off x="200472" y="34237"/>
            <a:ext cx="658095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>
                <a:hlinkClick r:id="rId3"/>
              </a:rPr>
              <a:t>www.computer-networking.info</a:t>
            </a:r>
            <a:r>
              <a:rPr lang="en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767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7" grpId="0" animBg="1"/>
      <p:bldP spid="29" grpId="0" animBg="1"/>
      <p:bldP spid="32" grpId="0" animBg="1"/>
      <p:bldP spid="5" grpId="0"/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9C40-EF96-CFCC-96D2-34ACF47C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DNS resolution (3)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DDEE2F-3113-9220-7FD6-22A9F8FE8BC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1772816"/>
            <a:ext cx="0" cy="496855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52BBBA-2877-236C-2B6F-AC224DF557B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2171238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47A13F-80CC-8FC2-F98B-F2411B344F45}"/>
              </a:ext>
            </a:extLst>
          </p:cNvPr>
          <p:cNvSpPr txBox="1"/>
          <p:nvPr/>
        </p:nvSpPr>
        <p:spPr>
          <a:xfrm>
            <a:off x="1450381" y="2243246"/>
            <a:ext cx="126188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be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F94418-EBA9-70F0-B9DF-FAD9A100B81B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3467382"/>
            <a:ext cx="100811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A723EE-03AE-9789-EC18-FAD7152E78E3}"/>
              </a:ext>
            </a:extLst>
          </p:cNvPr>
          <p:cNvSpPr txBox="1"/>
          <p:nvPr/>
        </p:nvSpPr>
        <p:spPr>
          <a:xfrm>
            <a:off x="416496" y="1439049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BE" sz="1800">
                <a:latin typeface="Courier" pitchFamily="2" charset="0"/>
              </a:rPr>
              <a:t>Root</a:t>
            </a:r>
          </a:p>
          <a:p>
            <a:pPr algn="ctr"/>
            <a:r>
              <a:rPr lang="en-BE" sz="1800">
                <a:latin typeface="Courier" pitchFamily="2" charset="0"/>
              </a:rPr>
              <a:t>2001:dc3::35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ED485-CCF8-51CD-2E74-C80CB0A79E93}"/>
              </a:ext>
            </a:extLst>
          </p:cNvPr>
          <p:cNvSpPr txBox="1"/>
          <p:nvPr/>
        </p:nvSpPr>
        <p:spPr>
          <a:xfrm>
            <a:off x="1444547" y="2675294"/>
            <a:ext cx="603242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 err="1">
                <a:latin typeface="Courier" pitchFamily="2" charset="0"/>
              </a:rPr>
              <a:t>d.nsset.be</a:t>
            </a:r>
            <a:r>
              <a:rPr lang="en-GB" sz="2000">
                <a:latin typeface="Courier" pitchFamily="2" charset="0"/>
              </a:rPr>
              <a:t>.</a:t>
            </a:r>
          </a:p>
          <a:p>
            <a:r>
              <a:rPr lang="en-GB" sz="2000">
                <a:latin typeface="Courier" pitchFamily="2" charset="0"/>
              </a:rPr>
              <a:t>Additional </a:t>
            </a:r>
            <a:r>
              <a:rPr lang="en-GB" sz="2000" err="1">
                <a:latin typeface="Courier" pitchFamily="2" charset="0"/>
              </a:rPr>
              <a:t>d.nsset.be</a:t>
            </a:r>
            <a:r>
              <a:rPr lang="en-GB" sz="2000">
                <a:latin typeface="Courier" pitchFamily="2" charset="0"/>
              </a:rPr>
              <a:t> = 2001:678:6c::1</a:t>
            </a:r>
            <a:endParaRPr lang="en-BE" sz="200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97C765-B41A-9964-BB6A-65026E924934}"/>
              </a:ext>
            </a:extLst>
          </p:cNvPr>
          <p:cNvSpPr txBox="1"/>
          <p:nvPr/>
        </p:nvSpPr>
        <p:spPr>
          <a:xfrm>
            <a:off x="1423917" y="3731166"/>
            <a:ext cx="172354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</a:t>
            </a:r>
            <a:r>
              <a:rPr lang="nl-BE" sz="2000">
                <a:latin typeface="Courier" pitchFamily="2" charset="0"/>
              </a:rPr>
              <a:t>Ac.be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F495F4-F226-C9ED-072E-EC683AB393DE}"/>
              </a:ext>
            </a:extLst>
          </p:cNvPr>
          <p:cNvCxnSpPr>
            <a:cxnSpLocks/>
          </p:cNvCxnSpPr>
          <p:nvPr/>
        </p:nvCxnSpPr>
        <p:spPr bwMode="auto">
          <a:xfrm>
            <a:off x="1208584" y="3611398"/>
            <a:ext cx="4056049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50D53B-FCB3-7262-6633-3D1B4340283F}"/>
              </a:ext>
            </a:extLst>
          </p:cNvPr>
          <p:cNvSpPr txBox="1"/>
          <p:nvPr/>
        </p:nvSpPr>
        <p:spPr>
          <a:xfrm>
            <a:off x="2775195" y="1449650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Be </a:t>
            </a:r>
            <a:r>
              <a:rPr lang="en-BE" sz="1800">
                <a:latin typeface="Courier" pitchFamily="2" charset="0"/>
              </a:rPr>
              <a:t>NS</a:t>
            </a:r>
          </a:p>
          <a:p>
            <a:pPr algn="ctr"/>
            <a:r>
              <a:rPr lang="en-GB" sz="1800">
                <a:latin typeface="Courier" pitchFamily="2" charset="0"/>
              </a:rPr>
              <a:t>2001:678:6c::1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06CF23-0CF3-EFC8-5DAF-B2744901AE22}"/>
              </a:ext>
            </a:extLst>
          </p:cNvPr>
          <p:cNvSpPr txBox="1"/>
          <p:nvPr/>
        </p:nvSpPr>
        <p:spPr>
          <a:xfrm>
            <a:off x="1397453" y="4186158"/>
            <a:ext cx="480131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>
                <a:latin typeface="Courier" pitchFamily="2" charset="0"/>
              </a:rPr>
              <a:t>ns1.belnet.be.</a:t>
            </a:r>
          </a:p>
          <a:p>
            <a:r>
              <a:rPr lang="en-GB" sz="2000">
                <a:latin typeface="Courier" pitchFamily="2" charset="0"/>
              </a:rPr>
              <a:t>Additional : 2001:6a8:3c80::14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BA6620-B058-9A19-0D60-DD1DA58874C2}"/>
              </a:ext>
            </a:extLst>
          </p:cNvPr>
          <p:cNvCxnSpPr>
            <a:cxnSpLocks/>
          </p:cNvCxnSpPr>
          <p:nvPr/>
        </p:nvCxnSpPr>
        <p:spPr bwMode="auto">
          <a:xfrm>
            <a:off x="1208584" y="5157192"/>
            <a:ext cx="626838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8A2B854-646C-1DAD-C4BF-17DD1AE28664}"/>
              </a:ext>
            </a:extLst>
          </p:cNvPr>
          <p:cNvSpPr txBox="1"/>
          <p:nvPr/>
        </p:nvSpPr>
        <p:spPr>
          <a:xfrm>
            <a:off x="1493979" y="5249609"/>
            <a:ext cx="233910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</a:t>
            </a:r>
            <a:r>
              <a:rPr lang="en-GB" sz="2000">
                <a:latin typeface="Courier" pitchFamily="2" charset="0"/>
              </a:rPr>
              <a:t>U</a:t>
            </a:r>
            <a:r>
              <a:rPr lang="en-BE" sz="2000">
                <a:latin typeface="Courier" pitchFamily="2" charset="0"/>
              </a:rPr>
              <a:t>cl.ac.be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B9C05D-1455-AD4D-683A-CE72B4295156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2242" y="4941168"/>
            <a:ext cx="402873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2ECD00-6985-B104-CA3F-56A1F9184653}"/>
              </a:ext>
            </a:extLst>
          </p:cNvPr>
          <p:cNvSpPr txBox="1"/>
          <p:nvPr/>
        </p:nvSpPr>
        <p:spPr>
          <a:xfrm>
            <a:off x="1493979" y="5731951"/>
            <a:ext cx="372409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>
                <a:latin typeface="Courier" pitchFamily="2" charset="0"/>
              </a:rPr>
              <a:t>ns1.belnet.be</a:t>
            </a:r>
          </a:p>
          <a:p>
            <a:r>
              <a:rPr lang="en-GB" sz="2000">
                <a:latin typeface="Courier" pitchFamily="2" charset="0"/>
              </a:rPr>
              <a:t>NS -&gt; ns1.sri.ucl.ac.be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A8AA9A-5442-DC09-CD2A-4A84E661F954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6453336"/>
            <a:ext cx="619268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EC4AF9-A3A2-71F0-A3F7-4D350D95114E}"/>
              </a:ext>
            </a:extLst>
          </p:cNvPr>
          <p:cNvSpPr txBox="1"/>
          <p:nvPr/>
        </p:nvSpPr>
        <p:spPr>
          <a:xfrm>
            <a:off x="5333448" y="1427214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Ac.Be </a:t>
            </a:r>
            <a:r>
              <a:rPr lang="en-BE" sz="1800">
                <a:latin typeface="Courier" pitchFamily="2" charset="0"/>
              </a:rPr>
              <a:t>NS</a:t>
            </a:r>
          </a:p>
          <a:p>
            <a:pPr algn="ctr"/>
            <a:r>
              <a:rPr lang="en-GB" sz="1800">
                <a:latin typeface="Courier" pitchFamily="2" charset="0"/>
              </a:rPr>
              <a:t>2001:6a8:3c80::14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9ED95-A72D-AEA9-1F52-B07748F469A3}"/>
              </a:ext>
            </a:extLst>
          </p:cNvPr>
          <p:cNvSpPr txBox="1"/>
          <p:nvPr/>
        </p:nvSpPr>
        <p:spPr>
          <a:xfrm>
            <a:off x="200472" y="34237"/>
            <a:ext cx="658095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>
                <a:hlinkClick r:id="rId3"/>
              </a:rPr>
              <a:t>www.computer-networking.info</a:t>
            </a:r>
            <a:r>
              <a:rPr lang="en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447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 animBg="1"/>
      <p:bldP spid="21" grpId="0" animBg="1"/>
      <p:bldP spid="24" grpId="0"/>
      <p:bldP spid="27" grpId="0" animBg="1"/>
      <p:bldP spid="29" grpId="0" animBg="1"/>
      <p:bldP spid="32" grpId="0" animBg="1"/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9C40-EF96-CFCC-96D2-34ACF47C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DNS resolution (4)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DDEE2F-3113-9220-7FD6-22A9F8FE8BC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1772816"/>
            <a:ext cx="0" cy="4968552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52BBBA-2877-236C-2B6F-AC224DF557B0}"/>
              </a:ext>
            </a:extLst>
          </p:cNvPr>
          <p:cNvCxnSpPr>
            <a:cxnSpLocks/>
          </p:cNvCxnSpPr>
          <p:nvPr/>
        </p:nvCxnSpPr>
        <p:spPr bwMode="auto">
          <a:xfrm>
            <a:off x="1208584" y="2171238"/>
            <a:ext cx="151216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47A13F-80CC-8FC2-F98B-F2411B344F45}"/>
              </a:ext>
            </a:extLst>
          </p:cNvPr>
          <p:cNvSpPr txBox="1"/>
          <p:nvPr/>
        </p:nvSpPr>
        <p:spPr>
          <a:xfrm>
            <a:off x="1450381" y="2243246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? </a:t>
            </a:r>
            <a:r>
              <a:rPr lang="en-GB" sz="2000">
                <a:latin typeface="Courier" pitchFamily="2" charset="0"/>
              </a:rPr>
              <a:t>I</a:t>
            </a:r>
            <a:r>
              <a:rPr lang="en-BE" sz="2000">
                <a:latin typeface="Courier" pitchFamily="2" charset="0"/>
              </a:rPr>
              <a:t>nfo.ucl.ac.be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F94418-EBA9-70F0-B9DF-FAD9A100B81B}"/>
              </a:ext>
            </a:extLst>
          </p:cNvPr>
          <p:cNvCxnSpPr>
            <a:cxnSpLocks/>
          </p:cNvCxnSpPr>
          <p:nvPr/>
        </p:nvCxnSpPr>
        <p:spPr bwMode="auto">
          <a:xfrm flipH="1">
            <a:off x="1208584" y="3467382"/>
            <a:ext cx="144016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6ED485-CCF8-51CD-2E74-C80CB0A79E93}"/>
              </a:ext>
            </a:extLst>
          </p:cNvPr>
          <p:cNvSpPr txBox="1"/>
          <p:nvPr/>
        </p:nvSpPr>
        <p:spPr>
          <a:xfrm>
            <a:off x="1444547" y="2675294"/>
            <a:ext cx="649408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NS -&gt; </a:t>
            </a:r>
            <a:r>
              <a:rPr lang="en-GB" sz="2000" err="1">
                <a:latin typeface="Courier" pitchFamily="2" charset="0"/>
              </a:rPr>
              <a:t>dnssrv.info.ucl.ac.be</a:t>
            </a:r>
            <a:r>
              <a:rPr lang="en-GB" sz="2000">
                <a:latin typeface="Courier" pitchFamily="2" charset="0"/>
              </a:rPr>
              <a:t>.</a:t>
            </a:r>
          </a:p>
          <a:p>
            <a:r>
              <a:rPr lang="en-GB" sz="2000">
                <a:latin typeface="Courier" pitchFamily="2" charset="0"/>
              </a:rPr>
              <a:t>Additional </a:t>
            </a:r>
            <a:r>
              <a:rPr lang="en-GB" sz="2000" err="1">
                <a:latin typeface="Courier" pitchFamily="2" charset="0"/>
              </a:rPr>
              <a:t>dnss</a:t>
            </a:r>
            <a:r>
              <a:rPr lang="en-GB" sz="2000">
                <a:latin typeface="Courier" pitchFamily="2" charset="0"/>
              </a:rPr>
              <a:t>..be = 2001:6a8:308f:1::d</a:t>
            </a:r>
            <a:endParaRPr lang="en-BE" sz="200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97C765-B41A-9964-BB6A-65026E924934}"/>
              </a:ext>
            </a:extLst>
          </p:cNvPr>
          <p:cNvSpPr txBox="1"/>
          <p:nvPr/>
        </p:nvSpPr>
        <p:spPr>
          <a:xfrm>
            <a:off x="1423917" y="3731166"/>
            <a:ext cx="480131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BE" sz="2000">
                <a:latin typeface="Courier" pitchFamily="2" charset="0"/>
              </a:rPr>
              <a:t>AAAA ? </a:t>
            </a:r>
            <a:r>
              <a:rPr lang="nl-BE" sz="2000">
                <a:latin typeface="Courier" pitchFamily="2" charset="0"/>
              </a:rPr>
              <a:t>Cnp3book.info.ucl.ac.be</a:t>
            </a:r>
            <a:endParaRPr lang="en-BE" sz="2000">
              <a:latin typeface="Courier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F495F4-F226-C9ED-072E-EC683AB393DE}"/>
              </a:ext>
            </a:extLst>
          </p:cNvPr>
          <p:cNvCxnSpPr>
            <a:cxnSpLocks/>
          </p:cNvCxnSpPr>
          <p:nvPr/>
        </p:nvCxnSpPr>
        <p:spPr bwMode="auto">
          <a:xfrm>
            <a:off x="1208584" y="3611398"/>
            <a:ext cx="4056049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E06CF23-0CF3-EFC8-5DAF-B2744901AE22}"/>
              </a:ext>
            </a:extLst>
          </p:cNvPr>
          <p:cNvSpPr txBox="1"/>
          <p:nvPr/>
        </p:nvSpPr>
        <p:spPr>
          <a:xfrm>
            <a:off x="1234852" y="4182279"/>
            <a:ext cx="828944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800">
                <a:latin typeface="Courier" pitchFamily="2" charset="0"/>
              </a:rPr>
              <a:t>cnp3book.info.ucl.ac.be. CNAME	</a:t>
            </a:r>
            <a:r>
              <a:rPr lang="en-GB" sz="1800" err="1">
                <a:latin typeface="Courier" pitchFamily="2" charset="0"/>
              </a:rPr>
              <a:t>mptcp.info.ucl.ac.be</a:t>
            </a:r>
            <a:r>
              <a:rPr lang="en-GB" sz="1800">
                <a:latin typeface="Courier" pitchFamily="2" charset="0"/>
              </a:rPr>
              <a:t>.</a:t>
            </a:r>
          </a:p>
          <a:p>
            <a:r>
              <a:rPr lang="en-GB" sz="1800" err="1">
                <a:latin typeface="Courier" pitchFamily="2" charset="0"/>
              </a:rPr>
              <a:t>mptcp.info.ucl.ac.be</a:t>
            </a:r>
            <a:r>
              <a:rPr lang="en-GB" sz="1800">
                <a:latin typeface="Courier" pitchFamily="2" charset="0"/>
              </a:rPr>
              <a:t>. AAAA	2001:6a8:308f:8:0:82ff:fe68:e48c</a:t>
            </a:r>
            <a:endParaRPr lang="en-BE" sz="1800">
              <a:latin typeface="Courier" pitchFamily="2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B9C05D-1455-AD4D-683A-CE72B4295156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2242" y="4941168"/>
            <a:ext cx="4028734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EC4AF9-A3A2-71F0-A3F7-4D350D95114E}"/>
              </a:ext>
            </a:extLst>
          </p:cNvPr>
          <p:cNvSpPr txBox="1"/>
          <p:nvPr/>
        </p:nvSpPr>
        <p:spPr>
          <a:xfrm>
            <a:off x="760827" y="1410025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Ucl.ac.Be </a:t>
            </a:r>
            <a:r>
              <a:rPr lang="en-BE" sz="1800">
                <a:latin typeface="Courier" pitchFamily="2" charset="0"/>
              </a:rPr>
              <a:t>NS</a:t>
            </a:r>
          </a:p>
          <a:p>
            <a:pPr algn="ctr"/>
            <a:r>
              <a:rPr lang="en-GB" sz="1800">
                <a:latin typeface="Courier" pitchFamily="2" charset="0"/>
              </a:rPr>
              <a:t>2001:6a8:3c80::14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470AB-94F9-C2B9-D10C-F89AF7144AF8}"/>
              </a:ext>
            </a:extLst>
          </p:cNvPr>
          <p:cNvSpPr txBox="1"/>
          <p:nvPr/>
        </p:nvSpPr>
        <p:spPr>
          <a:xfrm>
            <a:off x="3684365" y="1396526"/>
            <a:ext cx="4951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BE" sz="1800">
                <a:latin typeface="Courier" pitchFamily="2" charset="0"/>
              </a:rPr>
              <a:t>Info.ucl.ac.Be </a:t>
            </a:r>
            <a:r>
              <a:rPr lang="en-BE" sz="1800">
                <a:latin typeface="Courier" pitchFamily="2" charset="0"/>
              </a:rPr>
              <a:t>NS</a:t>
            </a:r>
          </a:p>
          <a:p>
            <a:pPr algn="ctr"/>
            <a:r>
              <a:rPr lang="en-GB" sz="1800">
                <a:latin typeface="Courier" pitchFamily="2" charset="0"/>
              </a:rPr>
              <a:t>2001:6a8:308f:1::d</a:t>
            </a:r>
            <a:endParaRPr lang="en-BE" sz="1800">
              <a:latin typeface="Courier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7595-B279-5C6A-7276-23DBA0D52BEA}"/>
              </a:ext>
            </a:extLst>
          </p:cNvPr>
          <p:cNvSpPr txBox="1"/>
          <p:nvPr/>
        </p:nvSpPr>
        <p:spPr>
          <a:xfrm>
            <a:off x="352872" y="186637"/>
            <a:ext cx="658095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>
                <a:hlinkClick r:id="rId3"/>
              </a:rPr>
              <a:t>www.computer-networking.info</a:t>
            </a:r>
            <a:r>
              <a:rPr lang="en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087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7" grpId="0" animBg="1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D47A9-CB2C-3623-6563-644C99E1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Root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F3FC-E881-A1A7-CB2B-DDC3A63C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7" y="1696838"/>
            <a:ext cx="7972425" cy="906661"/>
          </a:xfrm>
        </p:spPr>
        <p:txBody>
          <a:bodyPr/>
          <a:lstStyle/>
          <a:p>
            <a:r>
              <a:rPr lang="en-BE"/>
              <a:t>Which questions are valid for root servers 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686F14-9EB0-A69E-4A1C-BE61DFD6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122002" y="847139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86040-BB11-A793-512D-433E8E342AFC}"/>
              </a:ext>
            </a:extLst>
          </p:cNvPr>
          <p:cNvSpPr txBox="1"/>
          <p:nvPr/>
        </p:nvSpPr>
        <p:spPr>
          <a:xfrm>
            <a:off x="477496" y="2930478"/>
            <a:ext cx="6869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2800">
                <a:latin typeface="Courier" pitchFamily="2" charset="0"/>
              </a:rPr>
              <a:t>dig -t NS net @2001:dc3::35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50E20-5FA3-03DE-665D-68FD5099E8BF}"/>
              </a:ext>
            </a:extLst>
          </p:cNvPr>
          <p:cNvSpPr txBox="1"/>
          <p:nvPr/>
        </p:nvSpPr>
        <p:spPr>
          <a:xfrm>
            <a:off x="200472" y="3724435"/>
            <a:ext cx="102971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2800">
                <a:latin typeface="Courier" pitchFamily="2" charset="0"/>
              </a:rPr>
              <a:t> dig -t AAAA www.uclouvain.be  @2001:dc3::35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9DD6C6-7205-CE6B-CC40-99F8ED99E240}"/>
              </a:ext>
            </a:extLst>
          </p:cNvPr>
          <p:cNvSpPr txBox="1"/>
          <p:nvPr/>
        </p:nvSpPr>
        <p:spPr>
          <a:xfrm>
            <a:off x="488504" y="4605681"/>
            <a:ext cx="68697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2800">
                <a:latin typeface="Courier" pitchFamily="2" charset="0"/>
              </a:rPr>
              <a:t>dig -t NS be @2001:dc3::35</a:t>
            </a:r>
            <a:br>
              <a:rPr lang="nl-BE" sz="2800">
                <a:latin typeface="Courier" pitchFamily="2" charset="0"/>
              </a:rPr>
            </a:br>
            <a:br>
              <a:rPr lang="nl-BE" sz="2800">
                <a:latin typeface="Courier" pitchFamily="2" charset="0"/>
              </a:rPr>
            </a:br>
            <a:r>
              <a:rPr lang="en-BE" sz="2800">
                <a:latin typeface="Courier" pitchFamily="2" charset="0"/>
              </a:rPr>
              <a:t>dig -t A dns.be @2001:dc3::35</a:t>
            </a:r>
          </a:p>
          <a:p>
            <a:endParaRPr lang="en-BE" sz="2800">
              <a:latin typeface="Courier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DEE50-CD80-E2BE-F27B-9632FBC364B6}"/>
              </a:ext>
            </a:extLst>
          </p:cNvPr>
          <p:cNvSpPr txBox="1"/>
          <p:nvPr/>
        </p:nvSpPr>
        <p:spPr>
          <a:xfrm>
            <a:off x="0" y="2866743"/>
            <a:ext cx="10297142" cy="34778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BE" sz="2000">
                <a:latin typeface="Courier" pitchFamily="2" charset="0"/>
              </a:rPr>
              <a:t>;; QUESTION SECTION:</a:t>
            </a:r>
          </a:p>
          <a:p>
            <a:r>
              <a:rPr lang="en-BE" sz="2000">
                <a:latin typeface="Courier" pitchFamily="2" charset="0"/>
              </a:rPr>
              <a:t>;be.				IN	NS</a:t>
            </a:r>
          </a:p>
          <a:p>
            <a:endParaRPr lang="en-BE" sz="2000">
              <a:latin typeface="Courier" pitchFamily="2" charset="0"/>
            </a:endParaRPr>
          </a:p>
          <a:p>
            <a:r>
              <a:rPr lang="en-BE" sz="2000">
                <a:latin typeface="Courier" pitchFamily="2" charset="0"/>
              </a:rPr>
              <a:t>;; AUTHORITY SECTION:</a:t>
            </a:r>
          </a:p>
          <a:p>
            <a:r>
              <a:rPr lang="en-BE" sz="2000">
                <a:latin typeface="Courier" pitchFamily="2" charset="0"/>
              </a:rPr>
              <a:t>be.			172800	IN	NS	c.nsset.be.</a:t>
            </a:r>
          </a:p>
          <a:p>
            <a:r>
              <a:rPr lang="en-BE" sz="2000">
                <a:latin typeface="Courier" pitchFamily="2" charset="0"/>
              </a:rPr>
              <a:t>be.			172800	IN	NS	d.nsset.be.</a:t>
            </a:r>
          </a:p>
          <a:p>
            <a:r>
              <a:rPr lang="en-GB" sz="2000">
                <a:latin typeface="Courier" pitchFamily="2" charset="0"/>
              </a:rPr>
              <a:t>;; ADDITIONAL SECTION:</a:t>
            </a:r>
          </a:p>
          <a:p>
            <a:r>
              <a:rPr lang="en-GB" sz="2000" err="1">
                <a:latin typeface="Courier" pitchFamily="2" charset="0"/>
              </a:rPr>
              <a:t>d.nsset.be</a:t>
            </a:r>
            <a:r>
              <a:rPr lang="en-GB" sz="2000">
                <a:latin typeface="Courier" pitchFamily="2" charset="0"/>
              </a:rPr>
              <a:t>.		172800	IN	A	194.0.44.1</a:t>
            </a:r>
          </a:p>
          <a:p>
            <a:r>
              <a:rPr lang="en-GB" sz="2000" err="1">
                <a:latin typeface="Courier" pitchFamily="2" charset="0"/>
              </a:rPr>
              <a:t>c.nsset.be</a:t>
            </a:r>
            <a:r>
              <a:rPr lang="en-GB" sz="2000">
                <a:latin typeface="Courier" pitchFamily="2" charset="0"/>
              </a:rPr>
              <a:t>.		172800	IN	A	194.0.43.1</a:t>
            </a:r>
          </a:p>
          <a:p>
            <a:r>
              <a:rPr lang="en-GB" sz="2000" err="1">
                <a:latin typeface="Courier" pitchFamily="2" charset="0"/>
              </a:rPr>
              <a:t>d.nsset.be</a:t>
            </a:r>
            <a:r>
              <a:rPr lang="en-GB" sz="2000">
                <a:latin typeface="Courier" pitchFamily="2" charset="0"/>
              </a:rPr>
              <a:t>.		172800	IN	AAAA	2001:678:6c::1</a:t>
            </a:r>
          </a:p>
          <a:p>
            <a:r>
              <a:rPr lang="en-GB" sz="2000" err="1">
                <a:latin typeface="Courier" pitchFamily="2" charset="0"/>
              </a:rPr>
              <a:t>c.nsset.be</a:t>
            </a:r>
            <a:r>
              <a:rPr lang="en-GB" sz="2000">
                <a:latin typeface="Courier" pitchFamily="2" charset="0"/>
              </a:rPr>
              <a:t>.		172800	IN	AAAA	2001:678:68::1</a:t>
            </a:r>
            <a:endParaRPr lang="en-BE" sz="200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06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FEA00987-AB98-3847-8534-38153EEC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BE"/>
              <a:t>Course evaluation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C26158B-C90B-824C-8871-60CF39872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788" y="1484313"/>
            <a:ext cx="8810625" cy="5364162"/>
          </a:xfrm>
        </p:spPr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b="1">
                <a:sym typeface="Gill Sans" charset="0"/>
              </a:rPr>
              <a:t>Projects </a:t>
            </a:r>
            <a:r>
              <a:rPr lang="en-US">
                <a:sym typeface="Gill Sans" charset="0"/>
              </a:rPr>
              <a:t>(35%)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Analyze a networked app (20%)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Network configuration project (15%)</a:t>
            </a: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b="1">
                <a:sym typeface="Gill Sans" charset="0"/>
              </a:rPr>
              <a:t>Written Exam</a:t>
            </a:r>
            <a:r>
              <a:rPr lang="en-US">
                <a:sym typeface="Gill Sans" charset="0"/>
              </a:rPr>
              <a:t> 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Both exercises and theory (65%)</a:t>
            </a:r>
          </a:p>
          <a:p>
            <a:pPr marL="653643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b="1">
                <a:sym typeface="Gill Sans" charset="0"/>
              </a:rPr>
              <a:t>Bonus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>
            <a:extLst>
              <a:ext uri="{FF2B5EF4-FFF2-40B4-BE49-F238E27FC236}">
                <a16:creationId xmlns:a16="http://schemas.microsoft.com/office/drawing/2014/main" id="{CA33CFD8-8D8B-4D9A-A036-523CFA123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DNS messages</a:t>
            </a:r>
          </a:p>
        </p:txBody>
      </p:sp>
      <p:sp>
        <p:nvSpPr>
          <p:cNvPr id="95234" name="AutoShape 2">
            <a:extLst>
              <a:ext uri="{FF2B5EF4-FFF2-40B4-BE49-F238E27FC236}">
                <a16:creationId xmlns:a16="http://schemas.microsoft.com/office/drawing/2014/main" id="{0B560CB5-82B2-45AC-90BD-3C740E358E3B}"/>
              </a:ext>
            </a:extLst>
          </p:cNvPr>
          <p:cNvSpPr>
            <a:spLocks/>
          </p:cNvSpPr>
          <p:nvPr/>
        </p:nvSpPr>
        <p:spPr bwMode="auto">
          <a:xfrm>
            <a:off x="2984500" y="3355975"/>
            <a:ext cx="2695575" cy="246063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35" name="AutoShape 3">
            <a:extLst>
              <a:ext uri="{FF2B5EF4-FFF2-40B4-BE49-F238E27FC236}">
                <a16:creationId xmlns:a16="http://schemas.microsoft.com/office/drawing/2014/main" id="{ADFD38B8-56BD-431C-800D-F4C1CD749D1E}"/>
              </a:ext>
            </a:extLst>
          </p:cNvPr>
          <p:cNvSpPr>
            <a:spLocks/>
          </p:cNvSpPr>
          <p:nvPr/>
        </p:nvSpPr>
        <p:spPr bwMode="auto">
          <a:xfrm>
            <a:off x="2984500" y="3600450"/>
            <a:ext cx="2695575" cy="247650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36" name="AutoShape 4">
            <a:extLst>
              <a:ext uri="{FF2B5EF4-FFF2-40B4-BE49-F238E27FC236}">
                <a16:creationId xmlns:a16="http://schemas.microsoft.com/office/drawing/2014/main" id="{DC34F4AE-02C6-4313-BACC-0D7B3A0741FB}"/>
              </a:ext>
            </a:extLst>
          </p:cNvPr>
          <p:cNvSpPr>
            <a:spLocks/>
          </p:cNvSpPr>
          <p:nvPr/>
        </p:nvSpPr>
        <p:spPr bwMode="auto">
          <a:xfrm>
            <a:off x="2984500" y="3848100"/>
            <a:ext cx="2695575" cy="246063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37" name="AutoShape 5">
            <a:extLst>
              <a:ext uri="{FF2B5EF4-FFF2-40B4-BE49-F238E27FC236}">
                <a16:creationId xmlns:a16="http://schemas.microsoft.com/office/drawing/2014/main" id="{20CB52F3-1A29-4F2F-8BAD-7387D6104063}"/>
              </a:ext>
            </a:extLst>
          </p:cNvPr>
          <p:cNvSpPr>
            <a:spLocks/>
          </p:cNvSpPr>
          <p:nvPr/>
        </p:nvSpPr>
        <p:spPr bwMode="auto">
          <a:xfrm>
            <a:off x="2984500" y="4092575"/>
            <a:ext cx="2695575" cy="361950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38484B31-22DB-453E-800D-DF7B6BBB593D}"/>
              </a:ext>
            </a:extLst>
          </p:cNvPr>
          <p:cNvSpPr>
            <a:spLocks/>
          </p:cNvSpPr>
          <p:nvPr/>
        </p:nvSpPr>
        <p:spPr bwMode="auto">
          <a:xfrm>
            <a:off x="3294063" y="3406775"/>
            <a:ext cx="7191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Identification </a:t>
            </a:r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8DBDC91C-57AB-4452-96CB-5923A0609F57}"/>
              </a:ext>
            </a:extLst>
          </p:cNvPr>
          <p:cNvSpPr>
            <a:spLocks/>
          </p:cNvSpPr>
          <p:nvPr/>
        </p:nvSpPr>
        <p:spPr bwMode="auto">
          <a:xfrm>
            <a:off x="4818063" y="3406775"/>
            <a:ext cx="3127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Flags</a:t>
            </a:r>
          </a:p>
        </p:txBody>
      </p:sp>
      <p:sp>
        <p:nvSpPr>
          <p:cNvPr id="95240" name="Line 8">
            <a:extLst>
              <a:ext uri="{FF2B5EF4-FFF2-40B4-BE49-F238E27FC236}">
                <a16:creationId xmlns:a16="http://schemas.microsoft.com/office/drawing/2014/main" id="{3449C82E-7669-48E8-B466-69A659DFE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338" y="3268663"/>
            <a:ext cx="27384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5241" name="Rectangle 9">
            <a:extLst>
              <a:ext uri="{FF2B5EF4-FFF2-40B4-BE49-F238E27FC236}">
                <a16:creationId xmlns:a16="http://schemas.microsoft.com/office/drawing/2014/main" id="{F9533EBD-CDB2-43CB-8167-C94D4F94B188}"/>
              </a:ext>
            </a:extLst>
          </p:cNvPr>
          <p:cNvSpPr>
            <a:spLocks/>
          </p:cNvSpPr>
          <p:nvPr/>
        </p:nvSpPr>
        <p:spPr bwMode="auto">
          <a:xfrm>
            <a:off x="4541838" y="3098800"/>
            <a:ext cx="377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32 bits</a:t>
            </a:r>
          </a:p>
        </p:txBody>
      </p:sp>
      <p:sp>
        <p:nvSpPr>
          <p:cNvPr id="95242" name="Line 10">
            <a:extLst>
              <a:ext uri="{FF2B5EF4-FFF2-40B4-BE49-F238E27FC236}">
                <a16:creationId xmlns:a16="http://schemas.microsoft.com/office/drawing/2014/main" id="{6BB7BBEE-6E5A-45CD-901B-C6134D144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0" y="3348038"/>
            <a:ext cx="1588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5243" name="Rectangle 11">
            <a:extLst>
              <a:ext uri="{FF2B5EF4-FFF2-40B4-BE49-F238E27FC236}">
                <a16:creationId xmlns:a16="http://schemas.microsoft.com/office/drawing/2014/main" id="{5376EA86-C894-4E08-AD83-5EE6D1983E9B}"/>
              </a:ext>
            </a:extLst>
          </p:cNvPr>
          <p:cNvSpPr>
            <a:spLocks/>
          </p:cNvSpPr>
          <p:nvPr/>
        </p:nvSpPr>
        <p:spPr bwMode="auto">
          <a:xfrm>
            <a:off x="4351338" y="3886200"/>
            <a:ext cx="11826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Number of additional</a:t>
            </a:r>
          </a:p>
        </p:txBody>
      </p:sp>
      <p:sp>
        <p:nvSpPr>
          <p:cNvPr id="95244" name="Rectangle 12">
            <a:extLst>
              <a:ext uri="{FF2B5EF4-FFF2-40B4-BE49-F238E27FC236}">
                <a16:creationId xmlns:a16="http://schemas.microsoft.com/office/drawing/2014/main" id="{D2974E6A-9239-4929-9AD5-4061BBE19DE0}"/>
              </a:ext>
            </a:extLst>
          </p:cNvPr>
          <p:cNvSpPr>
            <a:spLocks/>
          </p:cNvSpPr>
          <p:nvPr/>
        </p:nvSpPr>
        <p:spPr bwMode="auto">
          <a:xfrm>
            <a:off x="3041650" y="3890963"/>
            <a:ext cx="1168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Number of  authority </a:t>
            </a:r>
          </a:p>
        </p:txBody>
      </p:sp>
      <p:sp>
        <p:nvSpPr>
          <p:cNvPr id="95245" name="Rectangle 13">
            <a:extLst>
              <a:ext uri="{FF2B5EF4-FFF2-40B4-BE49-F238E27FC236}">
                <a16:creationId xmlns:a16="http://schemas.microsoft.com/office/drawing/2014/main" id="{8007C391-53E6-4824-9188-FC63FA0C7E8C}"/>
              </a:ext>
            </a:extLst>
          </p:cNvPr>
          <p:cNvSpPr>
            <a:spLocks/>
          </p:cNvSpPr>
          <p:nvPr/>
        </p:nvSpPr>
        <p:spPr bwMode="auto">
          <a:xfrm>
            <a:off x="4378325" y="3644900"/>
            <a:ext cx="11128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Number of answers</a:t>
            </a:r>
          </a:p>
        </p:txBody>
      </p:sp>
      <p:sp>
        <p:nvSpPr>
          <p:cNvPr id="95246" name="Line 14">
            <a:extLst>
              <a:ext uri="{FF2B5EF4-FFF2-40B4-BE49-F238E27FC236}">
                <a16:creationId xmlns:a16="http://schemas.microsoft.com/office/drawing/2014/main" id="{FCA4AEEC-47D9-49C4-8865-F0DFD4E2C2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3355975"/>
            <a:ext cx="6350" cy="703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5247" name="Rectangle 15">
            <a:extLst>
              <a:ext uri="{FF2B5EF4-FFF2-40B4-BE49-F238E27FC236}">
                <a16:creationId xmlns:a16="http://schemas.microsoft.com/office/drawing/2014/main" id="{0A94C3A5-FD73-433F-9A27-B65FCBCCEC50}"/>
              </a:ext>
            </a:extLst>
          </p:cNvPr>
          <p:cNvSpPr>
            <a:spLocks/>
          </p:cNvSpPr>
          <p:nvPr/>
        </p:nvSpPr>
        <p:spPr bwMode="auto">
          <a:xfrm>
            <a:off x="2128838" y="3627438"/>
            <a:ext cx="4841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12 bytes</a:t>
            </a:r>
          </a:p>
        </p:txBody>
      </p:sp>
      <p:sp>
        <p:nvSpPr>
          <p:cNvPr id="95248" name="Rectangle 16">
            <a:extLst>
              <a:ext uri="{FF2B5EF4-FFF2-40B4-BE49-F238E27FC236}">
                <a16:creationId xmlns:a16="http://schemas.microsoft.com/office/drawing/2014/main" id="{E90309B7-FBBE-4A38-81E9-AA67D4F808EE}"/>
              </a:ext>
            </a:extLst>
          </p:cNvPr>
          <p:cNvSpPr>
            <a:spLocks/>
          </p:cNvSpPr>
          <p:nvPr/>
        </p:nvSpPr>
        <p:spPr bwMode="auto">
          <a:xfrm>
            <a:off x="3286125" y="4129088"/>
            <a:ext cx="2144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Questions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(variable number of resource records)</a:t>
            </a:r>
          </a:p>
        </p:txBody>
      </p:sp>
      <p:sp>
        <p:nvSpPr>
          <p:cNvPr id="95249" name="Rectangle 17">
            <a:extLst>
              <a:ext uri="{FF2B5EF4-FFF2-40B4-BE49-F238E27FC236}">
                <a16:creationId xmlns:a16="http://schemas.microsoft.com/office/drawing/2014/main" id="{5394A6BC-A384-46D8-9DD5-03ACEB01D924}"/>
              </a:ext>
            </a:extLst>
          </p:cNvPr>
          <p:cNvSpPr>
            <a:spLocks/>
          </p:cNvSpPr>
          <p:nvPr/>
        </p:nvSpPr>
        <p:spPr bwMode="auto">
          <a:xfrm>
            <a:off x="3043238" y="3643313"/>
            <a:ext cx="11842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Number of questions</a:t>
            </a:r>
          </a:p>
        </p:txBody>
      </p:sp>
      <p:sp>
        <p:nvSpPr>
          <p:cNvPr id="95250" name="Line 18">
            <a:extLst>
              <a:ext uri="{FF2B5EF4-FFF2-40B4-BE49-F238E27FC236}">
                <a16:creationId xmlns:a16="http://schemas.microsoft.com/office/drawing/2014/main" id="{B0F846D9-D62A-44A6-9561-DDFAEAA52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575" y="3614738"/>
            <a:ext cx="1588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5251" name="Line 19">
            <a:extLst>
              <a:ext uri="{FF2B5EF4-FFF2-40B4-BE49-F238E27FC236}">
                <a16:creationId xmlns:a16="http://schemas.microsoft.com/office/drawing/2014/main" id="{0297736C-C132-482F-BD96-796A78E2F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575" y="3856038"/>
            <a:ext cx="1588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5252" name="Rectangle 20">
            <a:extLst>
              <a:ext uri="{FF2B5EF4-FFF2-40B4-BE49-F238E27FC236}">
                <a16:creationId xmlns:a16="http://schemas.microsoft.com/office/drawing/2014/main" id="{B524434D-6625-4778-BB92-389B0901CA34}"/>
              </a:ext>
            </a:extLst>
          </p:cNvPr>
          <p:cNvSpPr>
            <a:spLocks/>
          </p:cNvSpPr>
          <p:nvPr/>
        </p:nvSpPr>
        <p:spPr bwMode="auto">
          <a:xfrm>
            <a:off x="3406775" y="4484688"/>
            <a:ext cx="21447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Answers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(variable number of resource records)</a:t>
            </a:r>
          </a:p>
        </p:txBody>
      </p:sp>
      <p:sp>
        <p:nvSpPr>
          <p:cNvPr id="95253" name="Rectangle 21">
            <a:extLst>
              <a:ext uri="{FF2B5EF4-FFF2-40B4-BE49-F238E27FC236}">
                <a16:creationId xmlns:a16="http://schemas.microsoft.com/office/drawing/2014/main" id="{53B06AF5-6CE5-4E7F-B561-4C0BD2F0666A}"/>
              </a:ext>
            </a:extLst>
          </p:cNvPr>
          <p:cNvSpPr>
            <a:spLocks/>
          </p:cNvSpPr>
          <p:nvPr/>
        </p:nvSpPr>
        <p:spPr bwMode="auto">
          <a:xfrm>
            <a:off x="3395663" y="4859338"/>
            <a:ext cx="2144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Authority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(variable number of resource records)</a:t>
            </a:r>
          </a:p>
        </p:txBody>
      </p:sp>
      <p:sp>
        <p:nvSpPr>
          <p:cNvPr id="95254" name="Rectangle 22">
            <a:extLst>
              <a:ext uri="{FF2B5EF4-FFF2-40B4-BE49-F238E27FC236}">
                <a16:creationId xmlns:a16="http://schemas.microsoft.com/office/drawing/2014/main" id="{16D800D0-2E1A-42D4-9811-317383B74711}"/>
              </a:ext>
            </a:extLst>
          </p:cNvPr>
          <p:cNvSpPr>
            <a:spLocks/>
          </p:cNvSpPr>
          <p:nvPr/>
        </p:nvSpPr>
        <p:spPr bwMode="auto">
          <a:xfrm>
            <a:off x="3330575" y="5195888"/>
            <a:ext cx="2144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Additional information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(variable number of resource records)</a:t>
            </a:r>
          </a:p>
        </p:txBody>
      </p:sp>
      <p:sp>
        <p:nvSpPr>
          <p:cNvPr id="95255" name="AutoShape 23">
            <a:extLst>
              <a:ext uri="{FF2B5EF4-FFF2-40B4-BE49-F238E27FC236}">
                <a16:creationId xmlns:a16="http://schemas.microsoft.com/office/drawing/2014/main" id="{D23F7606-BF10-46F8-8C20-6F3135A08E18}"/>
              </a:ext>
            </a:extLst>
          </p:cNvPr>
          <p:cNvSpPr>
            <a:spLocks/>
          </p:cNvSpPr>
          <p:nvPr/>
        </p:nvSpPr>
        <p:spPr bwMode="auto">
          <a:xfrm>
            <a:off x="2984500" y="4457700"/>
            <a:ext cx="2695575" cy="361950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56" name="AutoShape 24">
            <a:extLst>
              <a:ext uri="{FF2B5EF4-FFF2-40B4-BE49-F238E27FC236}">
                <a16:creationId xmlns:a16="http://schemas.microsoft.com/office/drawing/2014/main" id="{C1928CE8-150D-47FD-9A32-9BBFD03D1D46}"/>
              </a:ext>
            </a:extLst>
          </p:cNvPr>
          <p:cNvSpPr>
            <a:spLocks/>
          </p:cNvSpPr>
          <p:nvPr/>
        </p:nvSpPr>
        <p:spPr bwMode="auto">
          <a:xfrm>
            <a:off x="2984500" y="4824413"/>
            <a:ext cx="2695575" cy="361950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57" name="AutoShape 25">
            <a:extLst>
              <a:ext uri="{FF2B5EF4-FFF2-40B4-BE49-F238E27FC236}">
                <a16:creationId xmlns:a16="http://schemas.microsoft.com/office/drawing/2014/main" id="{5DFEDCCC-CA8F-4968-B5B5-D72362C7A63F}"/>
              </a:ext>
            </a:extLst>
          </p:cNvPr>
          <p:cNvSpPr>
            <a:spLocks/>
          </p:cNvSpPr>
          <p:nvPr/>
        </p:nvSpPr>
        <p:spPr bwMode="auto">
          <a:xfrm>
            <a:off x="2984500" y="5180013"/>
            <a:ext cx="2695575" cy="360362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58" name="Line 28">
            <a:extLst>
              <a:ext uri="{FF2B5EF4-FFF2-40B4-BE49-F238E27FC236}">
                <a16:creationId xmlns:a16="http://schemas.microsoft.com/office/drawing/2014/main" id="{F82AF541-99F0-4FBD-9DF7-3361AF34D0D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176838" y="3327400"/>
            <a:ext cx="111442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5259" name="Rectangle 29">
            <a:extLst>
              <a:ext uri="{FF2B5EF4-FFF2-40B4-BE49-F238E27FC236}">
                <a16:creationId xmlns:a16="http://schemas.microsoft.com/office/drawing/2014/main" id="{B6BFCCDF-6453-400A-A2AF-D2AB06ABE37C}"/>
              </a:ext>
            </a:extLst>
          </p:cNvPr>
          <p:cNvSpPr>
            <a:spLocks/>
          </p:cNvSpPr>
          <p:nvPr/>
        </p:nvSpPr>
        <p:spPr bwMode="auto">
          <a:xfrm>
            <a:off x="6478588" y="3155950"/>
            <a:ext cx="2579232" cy="7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marL="285750" indent="-285750" eaLnBrk="1" hangingPunct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4000"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Question/Response</a:t>
            </a:r>
          </a:p>
          <a:p>
            <a:pPr marL="285750" indent="-285750" eaLnBrk="1" hangingPunct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4000"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Recursive question or not</a:t>
            </a:r>
          </a:p>
          <a:p>
            <a:pPr marL="285750" indent="-285750" eaLnBrk="1" hangingPunct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4000"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Authoritative answer or not</a:t>
            </a:r>
          </a:p>
          <a:p>
            <a:pPr marL="285750" indent="-285750" eaLnBrk="1" hangingPunct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4000"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Possible error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A7DF6317-DEF2-844E-B17B-1B8E8E56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39459" y="1853790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D1943-F577-6347-9412-F26D5A0DE411}"/>
              </a:ext>
            </a:extLst>
          </p:cNvPr>
          <p:cNvSpPr txBox="1"/>
          <p:nvPr/>
        </p:nvSpPr>
        <p:spPr>
          <a:xfrm>
            <a:off x="2370931" y="2121426"/>
            <a:ext cx="70965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What is the role of the identification field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E198E573-0DBF-400F-96BE-32801F848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DNS messages</a:t>
            </a:r>
          </a:p>
        </p:txBody>
      </p:sp>
      <p:sp>
        <p:nvSpPr>
          <p:cNvPr id="92162" name="AutoShape 2">
            <a:extLst>
              <a:ext uri="{FF2B5EF4-FFF2-40B4-BE49-F238E27FC236}">
                <a16:creationId xmlns:a16="http://schemas.microsoft.com/office/drawing/2014/main" id="{E51245E7-A90E-455B-BA7A-139EA6712777}"/>
              </a:ext>
            </a:extLst>
          </p:cNvPr>
          <p:cNvSpPr>
            <a:spLocks/>
          </p:cNvSpPr>
          <p:nvPr/>
        </p:nvSpPr>
        <p:spPr bwMode="auto">
          <a:xfrm>
            <a:off x="2984500" y="3355975"/>
            <a:ext cx="2695575" cy="246063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63" name="AutoShape 3">
            <a:extLst>
              <a:ext uri="{FF2B5EF4-FFF2-40B4-BE49-F238E27FC236}">
                <a16:creationId xmlns:a16="http://schemas.microsoft.com/office/drawing/2014/main" id="{314B8F03-7941-473C-A96E-13DDFBE0ABD1}"/>
              </a:ext>
            </a:extLst>
          </p:cNvPr>
          <p:cNvSpPr>
            <a:spLocks/>
          </p:cNvSpPr>
          <p:nvPr/>
        </p:nvSpPr>
        <p:spPr bwMode="auto">
          <a:xfrm>
            <a:off x="2984500" y="3600450"/>
            <a:ext cx="2695575" cy="247650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64" name="AutoShape 4">
            <a:extLst>
              <a:ext uri="{FF2B5EF4-FFF2-40B4-BE49-F238E27FC236}">
                <a16:creationId xmlns:a16="http://schemas.microsoft.com/office/drawing/2014/main" id="{8DC6F32E-D760-4B9E-8C98-1D2C02B28687}"/>
              </a:ext>
            </a:extLst>
          </p:cNvPr>
          <p:cNvSpPr>
            <a:spLocks/>
          </p:cNvSpPr>
          <p:nvPr/>
        </p:nvSpPr>
        <p:spPr bwMode="auto">
          <a:xfrm>
            <a:off x="2984500" y="3848100"/>
            <a:ext cx="2695575" cy="246063"/>
          </a:xfrm>
          <a:prstGeom prst="roundRect">
            <a:avLst>
              <a:gd name="adj" fmla="val 45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65" name="AutoShape 5">
            <a:extLst>
              <a:ext uri="{FF2B5EF4-FFF2-40B4-BE49-F238E27FC236}">
                <a16:creationId xmlns:a16="http://schemas.microsoft.com/office/drawing/2014/main" id="{5A0CA98F-7FB8-4090-B6A5-C3C84E4E29E5}"/>
              </a:ext>
            </a:extLst>
          </p:cNvPr>
          <p:cNvSpPr>
            <a:spLocks/>
          </p:cNvSpPr>
          <p:nvPr/>
        </p:nvSpPr>
        <p:spPr bwMode="auto">
          <a:xfrm>
            <a:off x="2984500" y="4092575"/>
            <a:ext cx="2695575" cy="361950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BC6BB58A-01A0-4F34-8D1A-D224502DC91E}"/>
              </a:ext>
            </a:extLst>
          </p:cNvPr>
          <p:cNvSpPr>
            <a:spLocks/>
          </p:cNvSpPr>
          <p:nvPr/>
        </p:nvSpPr>
        <p:spPr bwMode="auto">
          <a:xfrm>
            <a:off x="3294063" y="3406775"/>
            <a:ext cx="7191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556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Identification </a:t>
            </a:r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1F41A7C7-B42C-43DF-B77E-DD3AEF6783A6}"/>
              </a:ext>
            </a:extLst>
          </p:cNvPr>
          <p:cNvSpPr>
            <a:spLocks/>
          </p:cNvSpPr>
          <p:nvPr/>
        </p:nvSpPr>
        <p:spPr bwMode="auto">
          <a:xfrm>
            <a:off x="4818063" y="3406775"/>
            <a:ext cx="31273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Flags</a:t>
            </a:r>
          </a:p>
        </p:txBody>
      </p:sp>
      <p:sp>
        <p:nvSpPr>
          <p:cNvPr id="92168" name="Line 8">
            <a:extLst>
              <a:ext uri="{FF2B5EF4-FFF2-40B4-BE49-F238E27FC236}">
                <a16:creationId xmlns:a16="http://schemas.microsoft.com/office/drawing/2014/main" id="{505C3E23-91CA-4B48-B222-B3CE95911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338" y="3268663"/>
            <a:ext cx="27384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2169" name="Rectangle 9">
            <a:extLst>
              <a:ext uri="{FF2B5EF4-FFF2-40B4-BE49-F238E27FC236}">
                <a16:creationId xmlns:a16="http://schemas.microsoft.com/office/drawing/2014/main" id="{4B4A019B-3828-4D07-BC0D-315D3E663B40}"/>
              </a:ext>
            </a:extLst>
          </p:cNvPr>
          <p:cNvSpPr>
            <a:spLocks/>
          </p:cNvSpPr>
          <p:nvPr/>
        </p:nvSpPr>
        <p:spPr bwMode="auto">
          <a:xfrm>
            <a:off x="4541838" y="3098800"/>
            <a:ext cx="3778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32 bits</a:t>
            </a:r>
          </a:p>
        </p:txBody>
      </p:sp>
      <p:sp>
        <p:nvSpPr>
          <p:cNvPr id="92170" name="Line 10">
            <a:extLst>
              <a:ext uri="{FF2B5EF4-FFF2-40B4-BE49-F238E27FC236}">
                <a16:creationId xmlns:a16="http://schemas.microsoft.com/office/drawing/2014/main" id="{7A0E0737-7F8F-4B12-B085-3AC4AB463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0" y="3348038"/>
            <a:ext cx="1588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2171" name="Rectangle 11">
            <a:extLst>
              <a:ext uri="{FF2B5EF4-FFF2-40B4-BE49-F238E27FC236}">
                <a16:creationId xmlns:a16="http://schemas.microsoft.com/office/drawing/2014/main" id="{C46045BC-0BDB-45B7-9C66-CD93DECE3568}"/>
              </a:ext>
            </a:extLst>
          </p:cNvPr>
          <p:cNvSpPr>
            <a:spLocks/>
          </p:cNvSpPr>
          <p:nvPr/>
        </p:nvSpPr>
        <p:spPr bwMode="auto">
          <a:xfrm>
            <a:off x="4351338" y="3886200"/>
            <a:ext cx="11826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Number of additional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1BE955EE-EA4F-4C58-8010-8327C1048E9D}"/>
              </a:ext>
            </a:extLst>
          </p:cNvPr>
          <p:cNvSpPr>
            <a:spLocks/>
          </p:cNvSpPr>
          <p:nvPr/>
        </p:nvSpPr>
        <p:spPr bwMode="auto">
          <a:xfrm>
            <a:off x="3041650" y="3890963"/>
            <a:ext cx="11684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Number of  authority </a:t>
            </a:r>
          </a:p>
        </p:txBody>
      </p:sp>
      <p:sp>
        <p:nvSpPr>
          <p:cNvPr id="92173" name="Rectangle 13">
            <a:extLst>
              <a:ext uri="{FF2B5EF4-FFF2-40B4-BE49-F238E27FC236}">
                <a16:creationId xmlns:a16="http://schemas.microsoft.com/office/drawing/2014/main" id="{15158AF1-4081-41CB-A250-FBB164F7CAAD}"/>
              </a:ext>
            </a:extLst>
          </p:cNvPr>
          <p:cNvSpPr>
            <a:spLocks/>
          </p:cNvSpPr>
          <p:nvPr/>
        </p:nvSpPr>
        <p:spPr bwMode="auto">
          <a:xfrm>
            <a:off x="4378325" y="3644900"/>
            <a:ext cx="111283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Number of answers</a:t>
            </a:r>
          </a:p>
        </p:txBody>
      </p:sp>
      <p:sp>
        <p:nvSpPr>
          <p:cNvPr id="92174" name="Line 14">
            <a:extLst>
              <a:ext uri="{FF2B5EF4-FFF2-40B4-BE49-F238E27FC236}">
                <a16:creationId xmlns:a16="http://schemas.microsoft.com/office/drawing/2014/main" id="{745D4EBB-CC1E-41FB-8A60-EECBFA7728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238" y="3355975"/>
            <a:ext cx="6350" cy="703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2175" name="Rectangle 15">
            <a:extLst>
              <a:ext uri="{FF2B5EF4-FFF2-40B4-BE49-F238E27FC236}">
                <a16:creationId xmlns:a16="http://schemas.microsoft.com/office/drawing/2014/main" id="{75E29152-287F-497F-A891-AFBD559F4B56}"/>
              </a:ext>
            </a:extLst>
          </p:cNvPr>
          <p:cNvSpPr>
            <a:spLocks/>
          </p:cNvSpPr>
          <p:nvPr/>
        </p:nvSpPr>
        <p:spPr bwMode="auto">
          <a:xfrm>
            <a:off x="2128838" y="3627438"/>
            <a:ext cx="48418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12 bytes</a:t>
            </a:r>
          </a:p>
        </p:txBody>
      </p:sp>
      <p:sp>
        <p:nvSpPr>
          <p:cNvPr id="92176" name="Rectangle 16">
            <a:extLst>
              <a:ext uri="{FF2B5EF4-FFF2-40B4-BE49-F238E27FC236}">
                <a16:creationId xmlns:a16="http://schemas.microsoft.com/office/drawing/2014/main" id="{6055250B-25CA-44AC-8A77-EDC0AD36545F}"/>
              </a:ext>
            </a:extLst>
          </p:cNvPr>
          <p:cNvSpPr>
            <a:spLocks/>
          </p:cNvSpPr>
          <p:nvPr/>
        </p:nvSpPr>
        <p:spPr bwMode="auto">
          <a:xfrm>
            <a:off x="3286125" y="4129088"/>
            <a:ext cx="2144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Questions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(variable number of resource records)</a:t>
            </a:r>
          </a:p>
        </p:txBody>
      </p:sp>
      <p:sp>
        <p:nvSpPr>
          <p:cNvPr id="92177" name="Rectangle 17">
            <a:extLst>
              <a:ext uri="{FF2B5EF4-FFF2-40B4-BE49-F238E27FC236}">
                <a16:creationId xmlns:a16="http://schemas.microsoft.com/office/drawing/2014/main" id="{C4F4C472-1833-4C56-B12D-ABB684E899CB}"/>
              </a:ext>
            </a:extLst>
          </p:cNvPr>
          <p:cNvSpPr>
            <a:spLocks/>
          </p:cNvSpPr>
          <p:nvPr/>
        </p:nvSpPr>
        <p:spPr bwMode="auto">
          <a:xfrm>
            <a:off x="3043238" y="3643313"/>
            <a:ext cx="11842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89088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Number of questions</a:t>
            </a:r>
          </a:p>
        </p:txBody>
      </p:sp>
      <p:sp>
        <p:nvSpPr>
          <p:cNvPr id="92178" name="Line 18">
            <a:extLst>
              <a:ext uri="{FF2B5EF4-FFF2-40B4-BE49-F238E27FC236}">
                <a16:creationId xmlns:a16="http://schemas.microsoft.com/office/drawing/2014/main" id="{8D29B6BB-F513-4CC9-AADF-24C8602A8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575" y="3614738"/>
            <a:ext cx="1588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2179" name="Line 19">
            <a:extLst>
              <a:ext uri="{FF2B5EF4-FFF2-40B4-BE49-F238E27FC236}">
                <a16:creationId xmlns:a16="http://schemas.microsoft.com/office/drawing/2014/main" id="{CA10F268-FC08-4A63-81C4-23ADC81C1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575" y="3856038"/>
            <a:ext cx="1588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2180" name="Rectangle 20">
            <a:extLst>
              <a:ext uri="{FF2B5EF4-FFF2-40B4-BE49-F238E27FC236}">
                <a16:creationId xmlns:a16="http://schemas.microsoft.com/office/drawing/2014/main" id="{D47AA6BE-5633-447B-A6A8-44624146E8B8}"/>
              </a:ext>
            </a:extLst>
          </p:cNvPr>
          <p:cNvSpPr>
            <a:spLocks/>
          </p:cNvSpPr>
          <p:nvPr/>
        </p:nvSpPr>
        <p:spPr bwMode="auto">
          <a:xfrm>
            <a:off x="3406775" y="4484688"/>
            <a:ext cx="21447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Answers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(variable number of resource records)</a:t>
            </a:r>
          </a:p>
        </p:txBody>
      </p:sp>
      <p:sp>
        <p:nvSpPr>
          <p:cNvPr id="92181" name="Rectangle 21">
            <a:extLst>
              <a:ext uri="{FF2B5EF4-FFF2-40B4-BE49-F238E27FC236}">
                <a16:creationId xmlns:a16="http://schemas.microsoft.com/office/drawing/2014/main" id="{DA4B94B9-408C-4F27-990E-F44B1D1FA323}"/>
              </a:ext>
            </a:extLst>
          </p:cNvPr>
          <p:cNvSpPr>
            <a:spLocks/>
          </p:cNvSpPr>
          <p:nvPr/>
        </p:nvSpPr>
        <p:spPr bwMode="auto">
          <a:xfrm>
            <a:off x="3395663" y="4859338"/>
            <a:ext cx="21447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Authority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(variable number of resource records)</a:t>
            </a:r>
          </a:p>
        </p:txBody>
      </p:sp>
      <p:sp>
        <p:nvSpPr>
          <p:cNvPr id="92182" name="Rectangle 22">
            <a:extLst>
              <a:ext uri="{FF2B5EF4-FFF2-40B4-BE49-F238E27FC236}">
                <a16:creationId xmlns:a16="http://schemas.microsoft.com/office/drawing/2014/main" id="{25BBEA24-67D6-4854-80D1-D8F374E138B8}"/>
              </a:ext>
            </a:extLst>
          </p:cNvPr>
          <p:cNvSpPr>
            <a:spLocks/>
          </p:cNvSpPr>
          <p:nvPr/>
        </p:nvSpPr>
        <p:spPr bwMode="auto">
          <a:xfrm>
            <a:off x="3330575" y="5195888"/>
            <a:ext cx="2144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463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Additional information</a:t>
            </a:r>
          </a:p>
          <a:p>
            <a:pPr algn="ctr"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(variable number of resource records)</a:t>
            </a:r>
          </a:p>
        </p:txBody>
      </p:sp>
      <p:sp>
        <p:nvSpPr>
          <p:cNvPr id="92183" name="AutoShape 23">
            <a:extLst>
              <a:ext uri="{FF2B5EF4-FFF2-40B4-BE49-F238E27FC236}">
                <a16:creationId xmlns:a16="http://schemas.microsoft.com/office/drawing/2014/main" id="{FD2AEFBE-F477-4D6E-8B3C-365AC52E750E}"/>
              </a:ext>
            </a:extLst>
          </p:cNvPr>
          <p:cNvSpPr>
            <a:spLocks/>
          </p:cNvSpPr>
          <p:nvPr/>
        </p:nvSpPr>
        <p:spPr bwMode="auto">
          <a:xfrm>
            <a:off x="2984500" y="4457700"/>
            <a:ext cx="2695575" cy="361950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84" name="AutoShape 24">
            <a:extLst>
              <a:ext uri="{FF2B5EF4-FFF2-40B4-BE49-F238E27FC236}">
                <a16:creationId xmlns:a16="http://schemas.microsoft.com/office/drawing/2014/main" id="{CDFBF8C7-DAF1-4B1B-B3A0-4661176F5B54}"/>
              </a:ext>
            </a:extLst>
          </p:cNvPr>
          <p:cNvSpPr>
            <a:spLocks/>
          </p:cNvSpPr>
          <p:nvPr/>
        </p:nvSpPr>
        <p:spPr bwMode="auto">
          <a:xfrm>
            <a:off x="2984500" y="4824413"/>
            <a:ext cx="2695575" cy="361950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85" name="AutoShape 25">
            <a:extLst>
              <a:ext uri="{FF2B5EF4-FFF2-40B4-BE49-F238E27FC236}">
                <a16:creationId xmlns:a16="http://schemas.microsoft.com/office/drawing/2014/main" id="{E312A74E-BD96-4426-A633-2A343D1CC62D}"/>
              </a:ext>
            </a:extLst>
          </p:cNvPr>
          <p:cNvSpPr>
            <a:spLocks/>
          </p:cNvSpPr>
          <p:nvPr/>
        </p:nvSpPr>
        <p:spPr bwMode="auto">
          <a:xfrm>
            <a:off x="2984500" y="5180013"/>
            <a:ext cx="2695575" cy="360362"/>
          </a:xfrm>
          <a:prstGeom prst="roundRect">
            <a:avLst>
              <a:gd name="adj" fmla="val 3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86" name="Line 26">
            <a:extLst>
              <a:ext uri="{FF2B5EF4-FFF2-40B4-BE49-F238E27FC236}">
                <a16:creationId xmlns:a16="http://schemas.microsoft.com/office/drawing/2014/main" id="{943D6F1A-63F4-4360-9645-E52D5A8C55E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595688" y="3032125"/>
            <a:ext cx="68262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2187" name="Rectangle 27">
            <a:extLst>
              <a:ext uri="{FF2B5EF4-FFF2-40B4-BE49-F238E27FC236}">
                <a16:creationId xmlns:a16="http://schemas.microsoft.com/office/drawing/2014/main" id="{9D8E9D9C-89EC-4DEB-8887-DA4F06DB6C92}"/>
              </a:ext>
            </a:extLst>
          </p:cNvPr>
          <p:cNvSpPr>
            <a:spLocks/>
          </p:cNvSpPr>
          <p:nvPr/>
        </p:nvSpPr>
        <p:spPr bwMode="auto">
          <a:xfrm>
            <a:off x="1816100" y="2354263"/>
            <a:ext cx="5526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2771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Each DNS request contains a number that will be returned in the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response by the server to allow the client to match the request.</a:t>
            </a:r>
          </a:p>
        </p:txBody>
      </p:sp>
      <p:sp>
        <p:nvSpPr>
          <p:cNvPr id="92188" name="Line 28">
            <a:extLst>
              <a:ext uri="{FF2B5EF4-FFF2-40B4-BE49-F238E27FC236}">
                <a16:creationId xmlns:a16="http://schemas.microsoft.com/office/drawing/2014/main" id="{F1B5AE80-89D9-4669-B7AA-6291B37332ED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176838" y="3327400"/>
            <a:ext cx="111442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7355" tIns="33677" rIns="67355" bIns="33677"/>
          <a:lstStyle/>
          <a:p>
            <a:endParaRPr lang="fr-FR"/>
          </a:p>
        </p:txBody>
      </p:sp>
      <p:sp>
        <p:nvSpPr>
          <p:cNvPr id="92189" name="Rectangle 29">
            <a:extLst>
              <a:ext uri="{FF2B5EF4-FFF2-40B4-BE49-F238E27FC236}">
                <a16:creationId xmlns:a16="http://schemas.microsoft.com/office/drawing/2014/main" id="{FF7AFAE4-24B6-42FB-9ACC-715C60443391}"/>
              </a:ext>
            </a:extLst>
          </p:cNvPr>
          <p:cNvSpPr>
            <a:spLocks/>
          </p:cNvSpPr>
          <p:nvPr/>
        </p:nvSpPr>
        <p:spPr bwMode="auto">
          <a:xfrm>
            <a:off x="6478588" y="3155950"/>
            <a:ext cx="2308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79763" algn="l"/>
              </a:tabLst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4000"/>
              <a:buFont typeface="Helvetica" panose="020B0604020202020204" pitchFamily="34" charset="0"/>
              <a:buChar char="l"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Question/Response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4000"/>
              <a:buFont typeface="Helvetica" panose="020B0604020202020204" pitchFamily="34" charset="0"/>
              <a:buChar char="l"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Recursive question or not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4000"/>
              <a:buFont typeface="Helvetica" panose="020B0604020202020204" pitchFamily="34" charset="0"/>
              <a:buChar char="l"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Authoritative answer or not</a:t>
            </a:r>
          </a:p>
          <a:p>
            <a:pPr eaLnBrk="1" hangingPunct="1">
              <a:lnSpc>
                <a:spcPct val="84000"/>
              </a:lnSpc>
              <a:spcBef>
                <a:spcPct val="0"/>
              </a:spcBef>
              <a:buClr>
                <a:srgbClr val="000000"/>
              </a:buClr>
              <a:buSzPct val="44000"/>
              <a:buFont typeface="Helvetica" panose="020B0604020202020204" pitchFamily="34" charset="0"/>
              <a:buChar char="l"/>
            </a:pPr>
            <a:r>
              <a:rPr lang="en-US" altLang="en-US" sz="1500">
                <a:latin typeface="Helvetica" panose="020B0604020202020204" pitchFamily="34" charset="0"/>
                <a:ea typeface="ＭＳ Ｐゴシック" panose="020B0600070205080204" pitchFamily="34" charset="-128"/>
                <a:sym typeface="Helvetica" panose="020B0604020202020204" pitchFamily="34" charset="0"/>
              </a:rPr>
              <a:t>Possible error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>
            <a:extLst>
              <a:ext uri="{FF2B5EF4-FFF2-40B4-BE49-F238E27FC236}">
                <a16:creationId xmlns:a16="http://schemas.microsoft.com/office/drawing/2014/main" id="{00B7595E-964F-4051-AFBA-AA5FDA5E6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513" y="0"/>
            <a:ext cx="8937625" cy="1714500"/>
          </a:xfrm>
        </p:spPr>
        <p:txBody>
          <a:bodyPr/>
          <a:lstStyle/>
          <a:p>
            <a:pPr eaLnBrk="1" hangingPunct="1"/>
            <a:r>
              <a:rPr lang="en-US" altLang="en-US"/>
              <a:t>DNS Resource Records</a:t>
            </a: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23CA597F-8FB4-4890-ACA4-4A4AC2116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150" y="1960563"/>
            <a:ext cx="7970838" cy="4019550"/>
          </a:xfrm>
        </p:spPr>
        <p:txBody>
          <a:bodyPr/>
          <a:lstStyle/>
          <a:p>
            <a:pPr marL="388938" indent="-336550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2400">
                <a:latin typeface="Helvetica" panose="020B0604020202020204" pitchFamily="34" charset="0"/>
                <a:sym typeface="Helvetica" panose="020B0604020202020204" pitchFamily="34" charset="0"/>
              </a:rPr>
              <a:t>Each DNS messages is composed of resource records (RR) encoded as </a:t>
            </a:r>
            <a:r>
              <a:rPr lang="en-US" altLang="en-US" sz="2400">
                <a:solidFill>
                  <a:srgbClr val="0000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TLV</a:t>
            </a:r>
            <a:br>
              <a:rPr lang="en-US" altLang="en-US" sz="2400">
                <a:solidFill>
                  <a:srgbClr val="0000FF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</a:br>
            <a:endParaRPr lang="en-US" altLang="en-US" sz="240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600075" lvl="1" indent="-336550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2100">
                <a:latin typeface="Helvetica" panose="020B0604020202020204" pitchFamily="34" charset="0"/>
                <a:sym typeface="Helvetica" panose="020B0604020202020204" pitchFamily="34" charset="0"/>
              </a:rPr>
              <a:t>&lt; </a:t>
            </a:r>
            <a:r>
              <a:rPr lang="en-US" altLang="en-US" sz="21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Name, Value, Type, TTL</a:t>
            </a:r>
            <a:r>
              <a:rPr lang="en-US" altLang="en-US" sz="2100">
                <a:latin typeface="Helvetica" panose="020B0604020202020204" pitchFamily="34" charset="0"/>
                <a:sym typeface="Helvetica" panose="020B0604020202020204" pitchFamily="34" charset="0"/>
              </a:rPr>
              <a:t>&gt;</a:t>
            </a:r>
          </a:p>
          <a:p>
            <a:pPr marL="600075" lvl="1" indent="-336550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2100">
                <a:latin typeface="Helvetica" panose="020B0604020202020204" pitchFamily="34" charset="0"/>
                <a:sym typeface="Helvetica" panose="020B0604020202020204" pitchFamily="34" charset="0"/>
              </a:rPr>
              <a:t>Types of RR</a:t>
            </a:r>
          </a:p>
          <a:p>
            <a:pPr marL="728663" lvl="2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800">
                <a:latin typeface="Helvetica" panose="020B0604020202020204" pitchFamily="34" charset="0"/>
                <a:sym typeface="Helvetica" panose="020B0604020202020204" pitchFamily="34" charset="0"/>
              </a:rPr>
              <a:t>A (Address)</a:t>
            </a:r>
          </a:p>
          <a:p>
            <a:pPr marL="939800" lvl="3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Name</a:t>
            </a: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 is a hostname and </a:t>
            </a:r>
            <a:r>
              <a:rPr lang="en-US" altLang="en-US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Value</a:t>
            </a: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 an </a:t>
            </a:r>
            <a:r>
              <a:rPr lang="en-US" altLang="en-US" sz="1500" b="1">
                <a:latin typeface="Helvetica" panose="020B0604020202020204" pitchFamily="34" charset="0"/>
                <a:sym typeface="Helvetica" panose="020B0604020202020204" pitchFamily="34" charset="0"/>
              </a:rPr>
              <a:t>IPv4 address</a:t>
            </a:r>
            <a:endParaRPr lang="en-US" altLang="en-US" sz="1500" b="1">
              <a:latin typeface="Helvetica" panose="020B0604020202020204" pitchFamily="34" charset="0"/>
              <a:ea typeface="Heiti SC Medium" pitchFamily="6" charset="-122"/>
              <a:sym typeface="Helvetica" panose="020B0604020202020204" pitchFamily="34" charset="0"/>
            </a:endParaRPr>
          </a:p>
          <a:p>
            <a:pPr marL="728663" lvl="2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800">
                <a:latin typeface="Helvetica" panose="020B0604020202020204" pitchFamily="34" charset="0"/>
                <a:sym typeface="Helvetica" panose="020B0604020202020204" pitchFamily="34" charset="0"/>
              </a:rPr>
              <a:t>AAAA (Address)</a:t>
            </a:r>
          </a:p>
          <a:p>
            <a:pPr marL="939800" lvl="3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Name</a:t>
            </a: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 is a hostname and </a:t>
            </a:r>
            <a:r>
              <a:rPr lang="en-US" altLang="en-US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Value</a:t>
            </a: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 an</a:t>
            </a:r>
            <a:r>
              <a:rPr lang="en-US" altLang="en-US" sz="1500" b="1">
                <a:latin typeface="Helvetica" panose="020B0604020202020204" pitchFamily="34" charset="0"/>
                <a:sym typeface="Helvetica" panose="020B0604020202020204" pitchFamily="34" charset="0"/>
              </a:rPr>
              <a:t> IPv6 address</a:t>
            </a:r>
            <a:endParaRPr lang="en-US" altLang="en-US" sz="1500">
              <a:latin typeface="Helvetica" panose="020B0604020202020204" pitchFamily="34" charset="0"/>
              <a:sym typeface="Helvetica" panose="020B0604020202020204" pitchFamily="34" charset="0"/>
            </a:endParaRPr>
          </a:p>
          <a:p>
            <a:pPr marL="728663" lvl="2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800">
                <a:latin typeface="Helvetica" panose="020B0604020202020204" pitchFamily="34" charset="0"/>
                <a:sym typeface="Helvetica" panose="020B0604020202020204" pitchFamily="34" charset="0"/>
              </a:rPr>
              <a:t>NS (</a:t>
            </a:r>
            <a:r>
              <a:rPr lang="en-US" altLang="en-US" sz="1800" err="1">
                <a:latin typeface="Helvetica" panose="020B0604020202020204" pitchFamily="34" charset="0"/>
                <a:sym typeface="Helvetica" panose="020B0604020202020204" pitchFamily="34" charset="0"/>
              </a:rPr>
              <a:t>NameServer</a:t>
            </a:r>
            <a:r>
              <a:rPr lang="en-US" altLang="en-US" sz="1800">
                <a:latin typeface="Helvetica" panose="020B0604020202020204" pitchFamily="34" charset="0"/>
                <a:sym typeface="Helvetica" panose="020B0604020202020204" pitchFamily="34" charset="0"/>
              </a:rPr>
              <a:t>)</a:t>
            </a:r>
          </a:p>
          <a:p>
            <a:pPr marL="939800" lvl="3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Name</a:t>
            </a: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 is a domain name and </a:t>
            </a:r>
            <a:r>
              <a:rPr lang="en-US" altLang="en-US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Value</a:t>
            </a: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 is the hostname of the DNS server responsible for this domain</a:t>
            </a:r>
          </a:p>
          <a:p>
            <a:pPr marL="728663" lvl="2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800">
                <a:latin typeface="Helvetica" panose="020B0604020202020204" pitchFamily="34" charset="0"/>
                <a:sym typeface="Helvetica" panose="020B0604020202020204" pitchFamily="34" charset="0"/>
              </a:rPr>
              <a:t>MX (Mail Exchange)</a:t>
            </a:r>
          </a:p>
          <a:p>
            <a:pPr marL="939800" lvl="3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Name</a:t>
            </a: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 is a domain name and </a:t>
            </a:r>
            <a:r>
              <a:rPr lang="en-US" altLang="en-US" sz="1500">
                <a:solidFill>
                  <a:srgbClr val="FF0000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Value</a:t>
            </a: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 is the name of the SMTP server that must be contacted to send emails to this domain</a:t>
            </a:r>
          </a:p>
          <a:p>
            <a:pPr marL="728663" lvl="2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800">
                <a:latin typeface="Helvetica" panose="020B0604020202020204" pitchFamily="34" charset="0"/>
                <a:sym typeface="Helvetica" panose="020B0604020202020204" pitchFamily="34" charset="0"/>
              </a:rPr>
              <a:t>Type CNAME</a:t>
            </a:r>
          </a:p>
          <a:p>
            <a:pPr marL="939800" lvl="3" indent="-252413" eaLnBrk="1" hangingPunct="1">
              <a:lnSpc>
                <a:spcPct val="84000"/>
              </a:lnSpc>
              <a:buClr>
                <a:srgbClr val="000000"/>
              </a:buClr>
              <a:buSzPct val="75000"/>
              <a:tabLst>
                <a:tab pos="531813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0825" algn="l"/>
                <a:tab pos="5864225" algn="l"/>
                <a:tab pos="6361113" algn="l"/>
              </a:tabLst>
            </a:pPr>
            <a:r>
              <a:rPr lang="en-US" altLang="en-US" sz="1500">
                <a:latin typeface="Helvetica" panose="020B0604020202020204" pitchFamily="34" charset="0"/>
                <a:sym typeface="Helvetica" panose="020B0604020202020204" pitchFamily="34" charset="0"/>
              </a:rPr>
              <a:t>Alias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re 1">
            <a:extLst>
              <a:ext uri="{FF2B5EF4-FFF2-40B4-BE49-F238E27FC236}">
                <a16:creationId xmlns:a16="http://schemas.microsoft.com/office/drawing/2014/main" id="{3FFF0B49-71C9-4B95-93D7-CBEE4A4F0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Using </a:t>
            </a:r>
            <a:r>
              <a:rPr lang="en-GB" altLang="en-US" err="1"/>
              <a:t>wireshark</a:t>
            </a:r>
            <a:r>
              <a:rPr lang="en-GB" altLang="en-US"/>
              <a:t> with DNS</a:t>
            </a:r>
          </a:p>
        </p:txBody>
      </p:sp>
      <p:pic>
        <p:nvPicPr>
          <p:cNvPr id="101378" name="Espace réservé du contenu 3">
            <a:extLst>
              <a:ext uri="{FF2B5EF4-FFF2-40B4-BE49-F238E27FC236}">
                <a16:creationId xmlns:a16="http://schemas.microsoft.com/office/drawing/2014/main" id="{38E0F5FC-27AE-4315-AF50-3528AC2C64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29" r="-20229"/>
          <a:stretch>
            <a:fillRect/>
          </a:stretch>
        </p:blipFill>
        <p:spPr>
          <a:xfrm>
            <a:off x="-531813" y="1476375"/>
            <a:ext cx="10674351" cy="5381625"/>
          </a:xfrm>
        </p:spPr>
      </p:pic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re 1">
            <a:extLst>
              <a:ext uri="{FF2B5EF4-FFF2-40B4-BE49-F238E27FC236}">
                <a16:creationId xmlns:a16="http://schemas.microsoft.com/office/drawing/2014/main" id="{6AB9DD6F-D9EE-4F65-8DAD-B32207C55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325" y="188913"/>
            <a:ext cx="7970838" cy="1714500"/>
          </a:xfrm>
        </p:spPr>
        <p:txBody>
          <a:bodyPr/>
          <a:lstStyle/>
          <a:p>
            <a:r>
              <a:rPr lang="en-GB" altLang="en-US"/>
              <a:t>Example</a:t>
            </a:r>
          </a:p>
        </p:txBody>
      </p:sp>
      <p:sp>
        <p:nvSpPr>
          <p:cNvPr id="99330" name="Espace réservé du contenu 2">
            <a:extLst>
              <a:ext uri="{FF2B5EF4-FFF2-40B4-BE49-F238E27FC236}">
                <a16:creationId xmlns:a16="http://schemas.microsoft.com/office/drawing/2014/main" id="{37E2CBE9-25CB-4546-869C-093EF94FBA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C358CE2C-1F4F-4B02-9078-1C4B37A1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523774"/>
            <a:ext cx="9434512" cy="53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1800" err="1">
                <a:solidFill>
                  <a:srgbClr val="FF0000"/>
                </a:solidFill>
              </a:rPr>
              <a:t>dig</a:t>
            </a:r>
            <a:r>
              <a:rPr lang="pl-PL" altLang="en-US" sz="1800">
                <a:solidFill>
                  <a:srgbClr val="FF0000"/>
                </a:solidFill>
              </a:rPr>
              <a:t> -t AAAA </a:t>
            </a:r>
            <a:r>
              <a:rPr lang="pl-PL" altLang="en-US" sz="1800" err="1">
                <a:solidFill>
                  <a:srgbClr val="FF0000"/>
                </a:solidFill>
              </a:rPr>
              <a:t>www.ietf.org</a:t>
            </a:r>
            <a:r>
              <a:rPr lang="pl-PL" altLang="en-US" sz="1800">
                <a:solidFill>
                  <a:srgbClr val="FF0000"/>
                </a:solidFill>
              </a:rPr>
              <a:t> @2001:6a8:3081:1::53</a:t>
            </a:r>
            <a:endParaRPr lang="pl-PL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1800">
                <a:solidFill>
                  <a:srgbClr val="000000"/>
                </a:solidFill>
              </a:rPr>
              <a:t>; &lt;&lt;&gt;&gt; </a:t>
            </a:r>
            <a:r>
              <a:rPr lang="pl-PL" altLang="en-US" sz="1800" err="1">
                <a:solidFill>
                  <a:srgbClr val="000000"/>
                </a:solidFill>
              </a:rPr>
              <a:t>DiG</a:t>
            </a:r>
            <a:r>
              <a:rPr lang="pl-PL" altLang="en-US" sz="1800">
                <a:solidFill>
                  <a:srgbClr val="000000"/>
                </a:solidFill>
              </a:rPr>
              <a:t> 9.10.2-P1 &lt;&lt;&gt;&gt; -t AAAA </a:t>
            </a:r>
            <a:r>
              <a:rPr lang="pl-PL" altLang="en-US" sz="1800" err="1">
                <a:solidFill>
                  <a:srgbClr val="000000"/>
                </a:solidFill>
              </a:rPr>
              <a:t>www.ietf.org</a:t>
            </a:r>
            <a:r>
              <a:rPr lang="pl-PL" altLang="en-US" sz="1800">
                <a:solidFill>
                  <a:srgbClr val="000000"/>
                </a:solidFill>
              </a:rPr>
              <a:t> @2001:6a8:3081:1::53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1800">
                <a:solidFill>
                  <a:srgbClr val="000000"/>
                </a:solidFill>
              </a:rPr>
              <a:t>;; -&gt;&gt;HEADER&lt;&lt;- </a:t>
            </a:r>
            <a:r>
              <a:rPr lang="pl-PL" altLang="en-US" sz="1800" err="1">
                <a:solidFill>
                  <a:srgbClr val="000000"/>
                </a:solidFill>
              </a:rPr>
              <a:t>opcode</a:t>
            </a:r>
            <a:r>
              <a:rPr lang="pl-PL" altLang="en-US" sz="1800">
                <a:solidFill>
                  <a:srgbClr val="000000"/>
                </a:solidFill>
              </a:rPr>
              <a:t>: QUERY, status: NOERROR, id: 33225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1800">
                <a:solidFill>
                  <a:srgbClr val="000000"/>
                </a:solidFill>
              </a:rPr>
              <a:t>;; </a:t>
            </a:r>
            <a:r>
              <a:rPr lang="pl-PL" altLang="en-US" sz="1800" err="1">
                <a:solidFill>
                  <a:srgbClr val="000000"/>
                </a:solidFill>
              </a:rPr>
              <a:t>flags</a:t>
            </a:r>
            <a:r>
              <a:rPr lang="pl-PL" altLang="en-US" sz="1800">
                <a:solidFill>
                  <a:srgbClr val="000000"/>
                </a:solidFill>
              </a:rPr>
              <a:t>: </a:t>
            </a:r>
            <a:r>
              <a:rPr lang="pl-PL" altLang="en-US" sz="1800" err="1">
                <a:solidFill>
                  <a:srgbClr val="000000"/>
                </a:solidFill>
              </a:rPr>
              <a:t>qr</a:t>
            </a:r>
            <a:r>
              <a:rPr lang="pl-PL" altLang="en-US" sz="1800">
                <a:solidFill>
                  <a:srgbClr val="000000"/>
                </a:solidFill>
              </a:rPr>
              <a:t> </a:t>
            </a:r>
            <a:r>
              <a:rPr lang="pl-PL" altLang="en-US" sz="1800" err="1">
                <a:solidFill>
                  <a:srgbClr val="000000"/>
                </a:solidFill>
              </a:rPr>
              <a:t>rd</a:t>
            </a:r>
            <a:r>
              <a:rPr lang="pl-PL" altLang="en-US" sz="1800">
                <a:solidFill>
                  <a:srgbClr val="000000"/>
                </a:solidFill>
              </a:rPr>
              <a:t> </a:t>
            </a:r>
            <a:r>
              <a:rPr lang="pl-PL" altLang="en-US" sz="1800" err="1">
                <a:solidFill>
                  <a:srgbClr val="000000"/>
                </a:solidFill>
              </a:rPr>
              <a:t>ra</a:t>
            </a:r>
            <a:r>
              <a:rPr lang="pl-PL" altLang="en-US" sz="1800">
                <a:solidFill>
                  <a:srgbClr val="000000"/>
                </a:solidFill>
              </a:rPr>
              <a:t> ad; QUERY: 1, ANSWER: 3, AUTHORITY: 0, ADDITIONAL: 1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1800">
                <a:solidFill>
                  <a:srgbClr val="000000"/>
                </a:solidFill>
              </a:rPr>
              <a:t>;; OPT PSEUDOSECTION: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; EDNS: version: 0, flags:; udp: 4096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;; QUESTION SECTION: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;</a:t>
            </a:r>
            <a:r>
              <a:rPr lang="da-DK" altLang="en-US" sz="1800" err="1">
                <a:solidFill>
                  <a:srgbClr val="000000"/>
                </a:solidFill>
              </a:rPr>
              <a:t>www.ietf.org</a:t>
            </a:r>
            <a:r>
              <a:rPr lang="da-DK" altLang="en-US" sz="1800">
                <a:solidFill>
                  <a:srgbClr val="000000"/>
                </a:solidFill>
              </a:rPr>
              <a:t>.			IN	AAAA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da-DK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;; ANSWER SECTION: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 err="1">
                <a:solidFill>
                  <a:srgbClr val="000000"/>
                </a:solidFill>
              </a:rPr>
              <a:t>www.ietf.org</a:t>
            </a:r>
            <a:r>
              <a:rPr lang="da-DK" altLang="en-US" sz="1800">
                <a:solidFill>
                  <a:srgbClr val="000000"/>
                </a:solidFill>
              </a:rPr>
              <a:t>.		1215	IN	CNAME	</a:t>
            </a:r>
            <a:r>
              <a:rPr lang="da-DK" altLang="en-US" sz="1800" err="1">
                <a:solidFill>
                  <a:srgbClr val="000000"/>
                </a:solidFill>
              </a:rPr>
              <a:t>www.ietf.org.cdn.cloudflare-dnssec.net</a:t>
            </a:r>
            <a:r>
              <a:rPr lang="da-DK" altLang="en-US" sz="180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 err="1">
                <a:solidFill>
                  <a:srgbClr val="000000"/>
                </a:solidFill>
              </a:rPr>
              <a:t>www.ietf.org.cdn.cloudflare-dnssec.net</a:t>
            </a:r>
            <a:r>
              <a:rPr lang="da-DK" altLang="en-US" sz="1800">
                <a:solidFill>
                  <a:srgbClr val="000000"/>
                </a:solidFill>
              </a:rPr>
              <a:t>.	71 IN AAAA 2400:cb00:2048:1::6814:55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 err="1">
                <a:solidFill>
                  <a:srgbClr val="000000"/>
                </a:solidFill>
              </a:rPr>
              <a:t>www.ietf.org.cdn.cloudflare-dnssec.net</a:t>
            </a:r>
            <a:r>
              <a:rPr lang="da-DK" altLang="en-US" sz="1800">
                <a:solidFill>
                  <a:srgbClr val="000000"/>
                </a:solidFill>
              </a:rPr>
              <a:t>.	71 IN AAAA 2400:cb00:2048:1::6814:155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da-DK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;; Query time: 1 </a:t>
            </a:r>
            <a:r>
              <a:rPr lang="da-DK" altLang="en-US" sz="1800" err="1">
                <a:solidFill>
                  <a:srgbClr val="000000"/>
                </a:solidFill>
              </a:rPr>
              <a:t>msec</a:t>
            </a:r>
            <a:endParaRPr lang="da-DK" alt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;; SERVER: 2001:6a8:3081:1::53#53(2001:6a8:3081:1::53)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;; WHEN: Thu Oct 15 12:05:47 CEST 2015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1800">
                <a:solidFill>
                  <a:srgbClr val="000000"/>
                </a:solidFill>
              </a:rPr>
              <a:t>;; MSG SIZE  </a:t>
            </a:r>
            <a:r>
              <a:rPr lang="da-DK" altLang="en-US" sz="1800" err="1">
                <a:solidFill>
                  <a:srgbClr val="000000"/>
                </a:solidFill>
              </a:rPr>
              <a:t>rcvd</a:t>
            </a:r>
            <a:r>
              <a:rPr lang="da-DK" altLang="en-US" sz="1800">
                <a:solidFill>
                  <a:srgbClr val="000000"/>
                </a:solidFill>
              </a:rPr>
              <a:t>: 149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re 1">
            <a:extLst>
              <a:ext uri="{FF2B5EF4-FFF2-40B4-BE49-F238E27FC236}">
                <a16:creationId xmlns:a16="http://schemas.microsoft.com/office/drawing/2014/main" id="{758EE790-6A14-4302-A648-58106D158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Packets exchanged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9FD2F65-7479-4071-9A9A-C62ECF94F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" y="1893888"/>
            <a:ext cx="9378950" cy="44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100" err="1">
                <a:solidFill>
                  <a:srgbClr val="000000"/>
                </a:solidFill>
              </a:rPr>
              <a:t>sudo</a:t>
            </a:r>
            <a:r>
              <a:rPr lang="en-GB" altLang="en-US" sz="2100">
                <a:solidFill>
                  <a:srgbClr val="000000"/>
                </a:solidFill>
              </a:rPr>
              <a:t> </a:t>
            </a:r>
            <a:r>
              <a:rPr lang="en-GB" altLang="en-US" sz="2100" err="1">
                <a:solidFill>
                  <a:srgbClr val="000000"/>
                </a:solidFill>
              </a:rPr>
              <a:t>tcpdump</a:t>
            </a:r>
            <a:r>
              <a:rPr lang="en-GB" altLang="en-US" sz="2100">
                <a:solidFill>
                  <a:srgbClr val="000000"/>
                </a:solidFill>
              </a:rPr>
              <a:t> -n -</a:t>
            </a:r>
            <a:r>
              <a:rPr lang="en-GB" altLang="en-US" sz="2100" err="1">
                <a:solidFill>
                  <a:srgbClr val="000000"/>
                </a:solidFill>
              </a:rPr>
              <a:t>i</a:t>
            </a:r>
            <a:r>
              <a:rPr lang="en-GB" altLang="en-US" sz="2100">
                <a:solidFill>
                  <a:srgbClr val="000000"/>
                </a:solidFill>
              </a:rPr>
              <a:t> en4 -</a:t>
            </a:r>
            <a:r>
              <a:rPr lang="en-GB" altLang="en-US" sz="2100" err="1">
                <a:solidFill>
                  <a:srgbClr val="000000"/>
                </a:solidFill>
              </a:rPr>
              <a:t>vv</a:t>
            </a:r>
            <a:r>
              <a:rPr lang="en-GB" altLang="en-US" sz="2100">
                <a:solidFill>
                  <a:srgbClr val="000000"/>
                </a:solidFill>
              </a:rPr>
              <a:t> </a:t>
            </a:r>
            <a:r>
              <a:rPr lang="en-GB" altLang="en-US" sz="2100" err="1">
                <a:solidFill>
                  <a:srgbClr val="000000"/>
                </a:solidFill>
              </a:rPr>
              <a:t>udp</a:t>
            </a:r>
            <a:r>
              <a:rPr lang="en-GB" altLang="en-US" sz="2100">
                <a:solidFill>
                  <a:srgbClr val="000000"/>
                </a:solidFill>
              </a:rPr>
              <a:t> port 53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100" err="1">
                <a:solidFill>
                  <a:srgbClr val="000000"/>
                </a:solidFill>
              </a:rPr>
              <a:t>tcpdump</a:t>
            </a:r>
            <a:r>
              <a:rPr lang="en-GB" altLang="en-US" sz="2100">
                <a:solidFill>
                  <a:srgbClr val="000000"/>
                </a:solidFill>
              </a:rPr>
              <a:t>: listening on en4, link-type EN10MB (Ethernet), capture size 262144 bytes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09:16:50.749400 </a:t>
            </a:r>
            <a:r>
              <a:rPr lang="en-US" altLang="en-US" sz="2100">
                <a:solidFill>
                  <a:srgbClr val="0000FF"/>
                </a:solidFill>
              </a:rPr>
              <a:t>IP6</a:t>
            </a:r>
            <a:r>
              <a:rPr lang="en-US" altLang="en-US" sz="2100">
                <a:solidFill>
                  <a:srgbClr val="000000"/>
                </a:solidFill>
              </a:rPr>
              <a:t> (</a:t>
            </a:r>
            <a:r>
              <a:rPr lang="en-US" altLang="en-US" sz="2100" err="1">
                <a:solidFill>
                  <a:srgbClr val="0000FF"/>
                </a:solidFill>
              </a:rPr>
              <a:t>flowlabel</a:t>
            </a:r>
            <a:r>
              <a:rPr lang="en-US" altLang="en-US" sz="2100">
                <a:solidFill>
                  <a:srgbClr val="0000FF"/>
                </a:solidFill>
              </a:rPr>
              <a:t> 0x8ea5d, </a:t>
            </a:r>
            <a:r>
              <a:rPr lang="en-US" altLang="en-US" sz="2100" err="1">
                <a:solidFill>
                  <a:srgbClr val="0000FF"/>
                </a:solidFill>
              </a:rPr>
              <a:t>hlim</a:t>
            </a:r>
            <a:r>
              <a:rPr lang="en-US" altLang="en-US" sz="2100">
                <a:solidFill>
                  <a:srgbClr val="0000FF"/>
                </a:solidFill>
              </a:rPr>
              <a:t> 64, next-header </a:t>
            </a:r>
            <a:r>
              <a:rPr lang="en-US" altLang="en-US" sz="2100">
                <a:solidFill>
                  <a:srgbClr val="FF0000"/>
                </a:solidFill>
              </a:rPr>
              <a:t>UDP</a:t>
            </a:r>
            <a:r>
              <a:rPr lang="en-US" altLang="en-US" sz="2100">
                <a:solidFill>
                  <a:srgbClr val="000000"/>
                </a:solidFill>
              </a:rPr>
              <a:t> (17)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	                      </a:t>
            </a:r>
            <a:r>
              <a:rPr lang="en-US" altLang="en-US" sz="2100">
                <a:solidFill>
                  <a:srgbClr val="0000FF"/>
                </a:solidFill>
              </a:rPr>
              <a:t>payload length: 38</a:t>
            </a:r>
            <a:r>
              <a:rPr lang="en-US" altLang="en-US" sz="2100">
                <a:solidFill>
                  <a:srgbClr val="000000"/>
                </a:solidFill>
              </a:rPr>
              <a:t>)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			  </a:t>
            </a:r>
            <a:r>
              <a:rPr lang="en-US" altLang="en-US" sz="2100">
                <a:solidFill>
                  <a:srgbClr val="0000FF"/>
                </a:solidFill>
              </a:rPr>
              <a:t> 2001:6a8:3080:2:2908:3cb4:bbb4:ae0e.</a:t>
            </a:r>
            <a:r>
              <a:rPr lang="en-US" altLang="en-US" sz="2100">
                <a:solidFill>
                  <a:srgbClr val="FF0000"/>
                </a:solidFill>
              </a:rPr>
              <a:t>56551</a:t>
            </a:r>
            <a:r>
              <a:rPr lang="en-US" altLang="en-US" sz="2100">
                <a:solidFill>
                  <a:srgbClr val="000000"/>
                </a:solidFill>
              </a:rPr>
              <a:t> &gt; 			 			   </a:t>
            </a:r>
            <a:r>
              <a:rPr lang="en-US" altLang="en-US" sz="2100">
                <a:solidFill>
                  <a:srgbClr val="0000FF"/>
                </a:solidFill>
              </a:rPr>
              <a:t>2001:4860:4860::8888</a:t>
            </a:r>
            <a:r>
              <a:rPr lang="en-US" altLang="en-US" sz="2100">
                <a:solidFill>
                  <a:srgbClr val="000000"/>
                </a:solidFill>
              </a:rPr>
              <a:t>.</a:t>
            </a:r>
            <a:r>
              <a:rPr lang="en-US" altLang="en-US" sz="2100">
                <a:solidFill>
                  <a:srgbClr val="FF0000"/>
                </a:solidFill>
              </a:rPr>
              <a:t>53</a:t>
            </a:r>
            <a:r>
              <a:rPr lang="en-US" altLang="en-US" sz="2100">
                <a:solidFill>
                  <a:srgbClr val="000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			      </a:t>
            </a:r>
            <a:r>
              <a:rPr lang="en-US" altLang="en-US" sz="2100" b="1">
                <a:solidFill>
                  <a:srgbClr val="000000"/>
                </a:solidFill>
              </a:rPr>
              <a:t>36945+ A? </a:t>
            </a:r>
            <a:r>
              <a:rPr lang="en-US" altLang="en-US" sz="2100" b="1" err="1">
                <a:solidFill>
                  <a:srgbClr val="000000"/>
                </a:solidFill>
              </a:rPr>
              <a:t>www.ietf.org</a:t>
            </a:r>
            <a:r>
              <a:rPr lang="en-US" altLang="en-US" sz="2100" b="1">
                <a:solidFill>
                  <a:srgbClr val="000000"/>
                </a:solidFill>
              </a:rPr>
              <a:t>. </a:t>
            </a:r>
            <a:r>
              <a:rPr lang="en-US" altLang="en-US" sz="2100">
                <a:solidFill>
                  <a:srgbClr val="000000"/>
                </a:solidFill>
              </a:rPr>
              <a:t>(30)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09:16:50.769351 IP6 (</a:t>
            </a:r>
            <a:r>
              <a:rPr lang="pl-PL" altLang="en-US" sz="2100" err="1">
                <a:solidFill>
                  <a:srgbClr val="000000"/>
                </a:solidFill>
              </a:rPr>
              <a:t>hlim</a:t>
            </a:r>
            <a:r>
              <a:rPr lang="pl-PL" altLang="en-US" sz="2100">
                <a:solidFill>
                  <a:srgbClr val="000000"/>
                </a:solidFill>
              </a:rPr>
              <a:t> 55, </a:t>
            </a:r>
            <a:r>
              <a:rPr lang="pl-PL" altLang="en-US" sz="2100" err="1">
                <a:solidFill>
                  <a:srgbClr val="000000"/>
                </a:solidFill>
              </a:rPr>
              <a:t>next-header</a:t>
            </a:r>
            <a:r>
              <a:rPr lang="pl-PL" altLang="en-US" sz="2100">
                <a:solidFill>
                  <a:srgbClr val="000000"/>
                </a:solidFill>
              </a:rPr>
              <a:t> UDP (17) </a:t>
            </a:r>
            <a:r>
              <a:rPr lang="pl-PL" altLang="en-US" sz="2100" err="1">
                <a:solidFill>
                  <a:srgbClr val="000000"/>
                </a:solidFill>
              </a:rPr>
              <a:t>payload</a:t>
            </a:r>
            <a:r>
              <a:rPr lang="pl-PL" altLang="en-US" sz="2100">
                <a:solidFill>
                  <a:srgbClr val="000000"/>
                </a:solidFill>
              </a:rPr>
              <a:t> </a:t>
            </a:r>
            <a:r>
              <a:rPr lang="pl-PL" altLang="en-US" sz="2100" err="1">
                <a:solidFill>
                  <a:srgbClr val="000000"/>
                </a:solidFill>
              </a:rPr>
              <a:t>length</a:t>
            </a:r>
            <a:r>
              <a:rPr lang="pl-PL" altLang="en-US" sz="2100">
                <a:solidFill>
                  <a:srgbClr val="000000"/>
                </a:solidFill>
              </a:rPr>
              <a:t>: 115)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	                </a:t>
            </a:r>
            <a:r>
              <a:rPr lang="pl-PL" altLang="en-US" sz="2100">
                <a:solidFill>
                  <a:srgbClr val="0000FF"/>
                </a:solidFill>
              </a:rPr>
              <a:t>2001:4860:4860::8888.</a:t>
            </a:r>
            <a:r>
              <a:rPr lang="pl-PL" altLang="en-US" sz="2100">
                <a:solidFill>
                  <a:srgbClr val="FF0000"/>
                </a:solidFill>
              </a:rPr>
              <a:t>53</a:t>
            </a:r>
            <a:r>
              <a:rPr lang="pl-PL" altLang="en-US" sz="2100">
                <a:solidFill>
                  <a:srgbClr val="0000FF"/>
                </a:solidFill>
              </a:rPr>
              <a:t> </a:t>
            </a:r>
            <a:r>
              <a:rPr lang="pl-PL" altLang="en-US" sz="2100">
                <a:solidFill>
                  <a:srgbClr val="000000"/>
                </a:solidFill>
              </a:rPr>
              <a:t>&gt;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		       </a:t>
            </a:r>
            <a:r>
              <a:rPr lang="pl-PL" altLang="en-US" sz="2100">
                <a:solidFill>
                  <a:srgbClr val="0000FF"/>
                </a:solidFill>
              </a:rPr>
              <a:t>2001:6a8:3080:2:2908:3cb4:bbb4:ae0e</a:t>
            </a:r>
            <a:r>
              <a:rPr lang="pl-PL" altLang="en-US" sz="2100">
                <a:solidFill>
                  <a:srgbClr val="000000"/>
                </a:solidFill>
              </a:rPr>
              <a:t>.</a:t>
            </a:r>
            <a:r>
              <a:rPr lang="pl-PL" altLang="en-US" sz="2100">
                <a:solidFill>
                  <a:srgbClr val="FF0000"/>
                </a:solidFill>
              </a:rPr>
              <a:t>56551</a:t>
            </a:r>
            <a:r>
              <a:rPr lang="pl-PL" altLang="en-US" sz="2100">
                <a:solidFill>
                  <a:srgbClr val="000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		       </a:t>
            </a:r>
            <a:r>
              <a:rPr lang="pl-PL" altLang="en-US" sz="1800" b="1">
                <a:solidFill>
                  <a:srgbClr val="000000"/>
                </a:solidFill>
              </a:rPr>
              <a:t>36945 q: A? </a:t>
            </a:r>
            <a:r>
              <a:rPr lang="pl-PL" altLang="en-US" sz="1800" b="1" err="1">
                <a:solidFill>
                  <a:srgbClr val="000000"/>
                </a:solidFill>
              </a:rPr>
              <a:t>www.ietf.org</a:t>
            </a:r>
            <a:r>
              <a:rPr lang="pl-PL" altLang="en-US" sz="1800" b="1">
                <a:solidFill>
                  <a:srgbClr val="000000"/>
                </a:solidFill>
              </a:rPr>
              <a:t>. 3/0/0 </a:t>
            </a:r>
            <a:r>
              <a:rPr lang="pl-PL" altLang="en-US" sz="1800" b="1" err="1">
                <a:solidFill>
                  <a:srgbClr val="000000"/>
                </a:solidFill>
              </a:rPr>
              <a:t>www.ietf.org</a:t>
            </a:r>
            <a:r>
              <a:rPr lang="pl-PL" altLang="en-US" sz="1800" b="1">
                <a:solidFill>
                  <a:srgbClr val="000000"/>
                </a:solidFill>
              </a:rPr>
              <a:t>. CNAME 			                </a:t>
            </a:r>
            <a:r>
              <a:rPr lang="pl-PL" altLang="en-US" sz="1800" b="1" err="1">
                <a:solidFill>
                  <a:srgbClr val="000000"/>
                </a:solidFill>
              </a:rPr>
              <a:t>www.ietf.org.cdn.cloudflare.net</a:t>
            </a:r>
            <a:r>
              <a:rPr lang="pl-PL" altLang="en-US" sz="1800" b="1">
                <a:solidFill>
                  <a:srgbClr val="000000"/>
                </a:solidFill>
              </a:rPr>
              <a:t>., </a:t>
            </a:r>
            <a:r>
              <a:rPr lang="pl-PL" altLang="en-US" sz="1800" b="1" err="1">
                <a:solidFill>
                  <a:srgbClr val="000000"/>
                </a:solidFill>
              </a:rPr>
              <a:t>www.ietf.org.cdn.cloudflare.net</a:t>
            </a:r>
            <a:r>
              <a:rPr lang="pl-PL" altLang="en-US" sz="1800" b="1">
                <a:solidFill>
                  <a:srgbClr val="000000"/>
                </a:solidFill>
              </a:rPr>
              <a:t>. A      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1800" b="1">
                <a:solidFill>
                  <a:srgbClr val="000000"/>
                </a:solidFill>
              </a:rPr>
              <a:t>                         104.20.1.85, </a:t>
            </a:r>
            <a:r>
              <a:rPr lang="pl-PL" altLang="en-US" sz="1800" b="1" err="1">
                <a:solidFill>
                  <a:srgbClr val="000000"/>
                </a:solidFill>
              </a:rPr>
              <a:t>www.ietf.org.cdn.cloudflare.net</a:t>
            </a:r>
            <a:r>
              <a:rPr lang="pl-PL" altLang="en-US" sz="1800" b="1">
                <a:solidFill>
                  <a:srgbClr val="000000"/>
                </a:solidFill>
              </a:rPr>
              <a:t>. A 104.20.0.85</a:t>
            </a:r>
            <a:r>
              <a:rPr lang="pl-PL" altLang="en-US" sz="1800">
                <a:solidFill>
                  <a:srgbClr val="000000"/>
                </a:solidFill>
              </a:rPr>
              <a:t> (107)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E764-E91F-2246-B0D2-D26FCA3E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FB2F-4CDE-A942-D1E3-73AB571B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DNS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5FFE6-AE6E-BE26-5424-0FEC69680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471" y="1124744"/>
            <a:ext cx="7972425" cy="4017963"/>
          </a:xfrm>
        </p:spPr>
        <p:txBody>
          <a:bodyPr/>
          <a:lstStyle/>
          <a:p>
            <a:r>
              <a:rPr lang="en-BE"/>
              <a:t>Most users do not interact directly with root DNS resolvers</a:t>
            </a:r>
          </a:p>
          <a:p>
            <a:r>
              <a:rPr lang="en-BE"/>
              <a:t>Enterprise, ISPs deploy DNS resolvers</a:t>
            </a:r>
          </a:p>
          <a:p>
            <a:pPr lvl="1"/>
            <a:r>
              <a:rPr lang="en-BE"/>
              <a:t>Servers that </a:t>
            </a:r>
            <a:r>
              <a:rPr lang="nl-BE"/>
              <a:t>perform</a:t>
            </a:r>
            <a:r>
              <a:rPr lang="en-BE"/>
              <a:t> recursive DNS queries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C33A3-334A-D8E5-2E2D-5ED7C2C144E1}"/>
              </a:ext>
            </a:extLst>
          </p:cNvPr>
          <p:cNvSpPr txBox="1"/>
          <p:nvPr/>
        </p:nvSpPr>
        <p:spPr>
          <a:xfrm>
            <a:off x="9525" y="4764624"/>
            <a:ext cx="1097103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dig -t A </a:t>
            </a:r>
            <a:r>
              <a:rPr lang="en-US" sz="200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www.google.com</a:t>
            </a:r>
            <a:r>
              <a:rPr lang="en-US" sz="20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+short @@ns1.sri.ucl.ac.be</a:t>
            </a:r>
          </a:p>
          <a:p>
            <a:r>
              <a:rPr lang="en-US" sz="20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142.250.184.228</a:t>
            </a:r>
          </a:p>
        </p:txBody>
      </p:sp>
    </p:spTree>
    <p:extLst>
      <p:ext uri="{BB962C8B-B14F-4D97-AF65-F5344CB8AC3E}">
        <p14:creationId xmlns:p14="http://schemas.microsoft.com/office/powerpoint/2010/main" val="3136187502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F8FCAC62-1A85-4CA2-B6C7-7775D6AC2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DNS Resolvers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5701A4D-EF0B-5740-AD5A-7A2B97E77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Local resolvers inside </a:t>
            </a:r>
            <a:r>
              <a:rPr lang="en-US" err="1">
                <a:sym typeface="Gill Sans" charset="0"/>
              </a:rPr>
              <a:t>UCLouvain</a:t>
            </a:r>
            <a:endParaRPr lang="en-US">
              <a:sym typeface="Gill Sans" charset="0"/>
            </a:endParaRPr>
          </a:p>
          <a:p>
            <a:pPr marL="944837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GB" sz="2400">
                <a:sym typeface="Gill Sans" charset="0"/>
              </a:rPr>
              <a:t>130.104.230.68</a:t>
            </a:r>
          </a:p>
          <a:p>
            <a:pPr marL="944837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GB" sz="2400">
                <a:sym typeface="Gill Sans" charset="0"/>
              </a:rPr>
              <a:t>130.104.1.1</a:t>
            </a:r>
          </a:p>
          <a:p>
            <a:pPr marL="944837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GB" sz="2400">
                <a:sym typeface="Gill Sans" charset="0"/>
              </a:rPr>
              <a:t>130.104.1.2</a:t>
            </a:r>
          </a:p>
          <a:p>
            <a:pPr marL="944837" lvl="1" indent="-420967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GB" sz="2400">
                <a:sym typeface="Gill Sans" charset="0"/>
              </a:rPr>
              <a:t>2001:6a8:3081:1::53</a:t>
            </a:r>
            <a:endParaRPr lang="en-US" sz="2400">
              <a:sym typeface="Gill Sans" charset="0"/>
            </a:endParaRPr>
          </a:p>
          <a:p>
            <a:pPr marL="654837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>
                <a:sym typeface="Gill Sans" charset="0"/>
              </a:rPr>
              <a:t>Open DNS resolvers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sz="2400">
                <a:sym typeface="Gill Sans" charset="0"/>
              </a:rPr>
              <a:t>8.8.8.8, 1.1.1.1, 9.9.9.9</a:t>
            </a:r>
          </a:p>
          <a:p>
            <a:pPr marL="982256" lvl="1" indent="-420967" eaLnBrk="1" hangingPunct="1">
              <a:spcBef>
                <a:spcPts val="1768"/>
              </a:spcBef>
              <a:buFont typeface="Gill Sans" charset="0"/>
              <a:buChar char="•"/>
              <a:defRPr/>
            </a:pPr>
            <a:r>
              <a:rPr lang="en-US" sz="2400">
                <a:sym typeface="Gill Sans" charset="0"/>
              </a:rPr>
              <a:t>2001:4860:4860::8888, ...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re 1">
            <a:extLst>
              <a:ext uri="{FF2B5EF4-FFF2-40B4-BE49-F238E27FC236}">
                <a16:creationId xmlns:a16="http://schemas.microsoft.com/office/drawing/2014/main" id="{118806E9-9CC8-4D6C-A9C6-12779F0B1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7" y="-309562"/>
            <a:ext cx="7972425" cy="1714500"/>
          </a:xfrm>
        </p:spPr>
        <p:txBody>
          <a:bodyPr/>
          <a:lstStyle/>
          <a:p>
            <a:pPr eaLnBrk="1" hangingPunct="1"/>
            <a:r>
              <a:rPr lang="en-GB" altLang="en-US"/>
              <a:t>Example</a:t>
            </a:r>
          </a:p>
        </p:txBody>
      </p:sp>
      <p:sp>
        <p:nvSpPr>
          <p:cNvPr id="98306" name="Espace réservé du contenu 2">
            <a:extLst>
              <a:ext uri="{FF2B5EF4-FFF2-40B4-BE49-F238E27FC236}">
                <a16:creationId xmlns:a16="http://schemas.microsoft.com/office/drawing/2014/main" id="{375B0485-F8F5-40A0-B781-229593C4D5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98307" name="Rectangle 4">
            <a:extLst>
              <a:ext uri="{FF2B5EF4-FFF2-40B4-BE49-F238E27FC236}">
                <a16:creationId xmlns:a16="http://schemas.microsoft.com/office/drawing/2014/main" id="{76B62B67-8C36-45B1-B5D3-B46741EF9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67" y="1012825"/>
            <a:ext cx="11847512" cy="58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 err="1">
                <a:solidFill>
                  <a:srgbClr val="FF0000"/>
                </a:solidFill>
              </a:rPr>
              <a:t>dig</a:t>
            </a:r>
            <a:r>
              <a:rPr lang="pl-PL" altLang="en-US" sz="2100">
                <a:solidFill>
                  <a:srgbClr val="FF0000"/>
                </a:solidFill>
              </a:rPr>
              <a:t> </a:t>
            </a:r>
            <a:r>
              <a:rPr lang="pl-PL" altLang="en-US" sz="2100" err="1">
                <a:solidFill>
                  <a:srgbClr val="FF0000"/>
                </a:solidFill>
              </a:rPr>
              <a:t>www.ietf.org</a:t>
            </a:r>
            <a:r>
              <a:rPr lang="pl-PL" altLang="en-US" sz="2100">
                <a:solidFill>
                  <a:srgbClr val="FF0000"/>
                </a:solidFill>
              </a:rPr>
              <a:t> @2001:4860:4860::8888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en-US" sz="21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; &lt;&lt;&gt;&gt; </a:t>
            </a:r>
            <a:r>
              <a:rPr lang="pl-PL" altLang="en-US" sz="2100" err="1">
                <a:solidFill>
                  <a:srgbClr val="000000"/>
                </a:solidFill>
              </a:rPr>
              <a:t>DiG</a:t>
            </a:r>
            <a:r>
              <a:rPr lang="pl-PL" altLang="en-US" sz="2100">
                <a:solidFill>
                  <a:srgbClr val="000000"/>
                </a:solidFill>
              </a:rPr>
              <a:t> 9.8.3-P1 &lt;&lt;&gt;&gt; </a:t>
            </a:r>
            <a:r>
              <a:rPr lang="pl-PL" altLang="en-US" sz="2100" err="1">
                <a:solidFill>
                  <a:srgbClr val="000000"/>
                </a:solidFill>
              </a:rPr>
              <a:t>www.ietf.org</a:t>
            </a:r>
            <a:r>
              <a:rPr lang="pl-PL" altLang="en-US" sz="2100">
                <a:solidFill>
                  <a:srgbClr val="000000"/>
                </a:solidFill>
              </a:rPr>
              <a:t> @2001:4860:4860::8888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;; -&gt;&gt;HEADER&lt;&lt;- </a:t>
            </a:r>
            <a:r>
              <a:rPr lang="pl-PL" altLang="en-US" sz="2100" err="1">
                <a:solidFill>
                  <a:srgbClr val="000000"/>
                </a:solidFill>
              </a:rPr>
              <a:t>opcode</a:t>
            </a:r>
            <a:r>
              <a:rPr lang="pl-PL" altLang="en-US" sz="2100">
                <a:solidFill>
                  <a:srgbClr val="000000"/>
                </a:solidFill>
              </a:rPr>
              <a:t>: QUERY, status: NOERROR, id: 36945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;; </a:t>
            </a:r>
            <a:r>
              <a:rPr lang="pl-PL" altLang="en-US" sz="2100" err="1">
                <a:solidFill>
                  <a:srgbClr val="000000"/>
                </a:solidFill>
              </a:rPr>
              <a:t>flags</a:t>
            </a:r>
            <a:r>
              <a:rPr lang="pl-PL" altLang="en-US" sz="2100">
                <a:solidFill>
                  <a:srgbClr val="000000"/>
                </a:solidFill>
              </a:rPr>
              <a:t>: </a:t>
            </a:r>
            <a:r>
              <a:rPr lang="pl-PL" altLang="en-US" sz="2100" err="1">
                <a:solidFill>
                  <a:srgbClr val="000000"/>
                </a:solidFill>
              </a:rPr>
              <a:t>qr</a:t>
            </a:r>
            <a:r>
              <a:rPr lang="pl-PL" altLang="en-US" sz="2100">
                <a:solidFill>
                  <a:srgbClr val="000000"/>
                </a:solidFill>
              </a:rPr>
              <a:t> </a:t>
            </a:r>
            <a:r>
              <a:rPr lang="pl-PL" altLang="en-US" sz="2100" err="1">
                <a:solidFill>
                  <a:srgbClr val="000000"/>
                </a:solidFill>
              </a:rPr>
              <a:t>rd</a:t>
            </a:r>
            <a:r>
              <a:rPr lang="pl-PL" altLang="en-US" sz="2100">
                <a:solidFill>
                  <a:srgbClr val="000000"/>
                </a:solidFill>
              </a:rPr>
              <a:t> </a:t>
            </a:r>
            <a:r>
              <a:rPr lang="pl-PL" altLang="en-US" sz="2100" err="1">
                <a:solidFill>
                  <a:srgbClr val="000000"/>
                </a:solidFill>
              </a:rPr>
              <a:t>ra</a:t>
            </a:r>
            <a:r>
              <a:rPr lang="pl-PL" altLang="en-US" sz="2100">
                <a:solidFill>
                  <a:srgbClr val="000000"/>
                </a:solidFill>
              </a:rPr>
              <a:t>; QUERY: 1, ANSWER: 3, AUTHORITY: 0, ADDITIONAL: 0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en-US" sz="21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;; QUESTION SECTION: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;</a:t>
            </a:r>
            <a:r>
              <a:rPr lang="pl-PL" altLang="en-US" sz="2100" err="1">
                <a:solidFill>
                  <a:srgbClr val="000000"/>
                </a:solidFill>
              </a:rPr>
              <a:t>www.ietf.org</a:t>
            </a:r>
            <a:r>
              <a:rPr lang="pl-PL" altLang="en-US" sz="2100">
                <a:solidFill>
                  <a:srgbClr val="000000"/>
                </a:solidFill>
              </a:rPr>
              <a:t>.			IN	A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en-US" sz="21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;; ANSWER SECTION: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 err="1">
                <a:solidFill>
                  <a:srgbClr val="000000"/>
                </a:solidFill>
              </a:rPr>
              <a:t>www.ietf.org</a:t>
            </a:r>
            <a:r>
              <a:rPr lang="pl-PL" altLang="en-US" sz="2100">
                <a:solidFill>
                  <a:srgbClr val="000000"/>
                </a:solidFill>
              </a:rPr>
              <a:t>.		1441	IN	CNAME  </a:t>
            </a:r>
            <a:r>
              <a:rPr lang="pl-PL" altLang="en-US" sz="2100" err="1">
                <a:solidFill>
                  <a:srgbClr val="000000"/>
                </a:solidFill>
              </a:rPr>
              <a:t>www.ietf.org.cdn.cloudflare.net</a:t>
            </a:r>
            <a:r>
              <a:rPr lang="pl-PL" altLang="en-US" sz="210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 err="1">
                <a:solidFill>
                  <a:srgbClr val="000000"/>
                </a:solidFill>
              </a:rPr>
              <a:t>www.ietf.org.cdn.cloudflare.net</a:t>
            </a:r>
            <a:r>
              <a:rPr lang="pl-PL" altLang="en-US" sz="2100">
                <a:solidFill>
                  <a:srgbClr val="000000"/>
                </a:solidFill>
              </a:rPr>
              <a:t>. 43 IN	A	104.20.1.85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 err="1">
                <a:solidFill>
                  <a:srgbClr val="000000"/>
                </a:solidFill>
              </a:rPr>
              <a:t>www.ietf.org.cdn.cloudflare.net</a:t>
            </a:r>
            <a:r>
              <a:rPr lang="pl-PL" altLang="en-US" sz="2100">
                <a:solidFill>
                  <a:srgbClr val="000000"/>
                </a:solidFill>
              </a:rPr>
              <a:t>. 43 IN	A	104.20.0.85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pl-PL" altLang="en-US" sz="21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;; Query </a:t>
            </a:r>
            <a:r>
              <a:rPr lang="pl-PL" altLang="en-US" sz="2100" err="1">
                <a:solidFill>
                  <a:srgbClr val="000000"/>
                </a:solidFill>
              </a:rPr>
              <a:t>time</a:t>
            </a:r>
            <a:r>
              <a:rPr lang="pl-PL" altLang="en-US" sz="2100">
                <a:solidFill>
                  <a:srgbClr val="000000"/>
                </a:solidFill>
              </a:rPr>
              <a:t>: 39 </a:t>
            </a:r>
            <a:r>
              <a:rPr lang="pl-PL" altLang="en-US" sz="2100" err="1">
                <a:solidFill>
                  <a:srgbClr val="000000"/>
                </a:solidFill>
              </a:rPr>
              <a:t>msec</a:t>
            </a:r>
            <a:endParaRPr lang="pl-PL" altLang="en-US" sz="21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pl-PL" altLang="en-US" sz="2100">
                <a:solidFill>
                  <a:srgbClr val="000000"/>
                </a:solidFill>
              </a:rPr>
              <a:t>;; SERVER: 2001:4860:4860::8888#53(2001:4860:4860::8888)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;; WHEN: Tue Oct 21 09:16:50 2014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da-DK" altLang="en-US" sz="2100">
                <a:solidFill>
                  <a:srgbClr val="000000"/>
                </a:solidFill>
              </a:rPr>
              <a:t>;; MSG SIZE  </a:t>
            </a:r>
            <a:r>
              <a:rPr lang="da-DK" altLang="en-US" sz="2100" err="1">
                <a:solidFill>
                  <a:srgbClr val="000000"/>
                </a:solidFill>
              </a:rPr>
              <a:t>rcvd</a:t>
            </a:r>
            <a:r>
              <a:rPr lang="da-DK" altLang="en-US" sz="2100">
                <a:solidFill>
                  <a:srgbClr val="000000"/>
                </a:solidFill>
              </a:rPr>
              <a:t>: 107</a:t>
            </a:r>
            <a:endParaRPr lang="en-GB" altLang="en-US" sz="21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F04C7-8C22-9848-8C01-75750B28A611}"/>
              </a:ext>
            </a:extLst>
          </p:cNvPr>
          <p:cNvSpPr txBox="1"/>
          <p:nvPr/>
        </p:nvSpPr>
        <p:spPr>
          <a:xfrm>
            <a:off x="5256522" y="2892533"/>
            <a:ext cx="464947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>
                <a:solidFill>
                  <a:srgbClr val="00B0F0"/>
                </a:solidFill>
              </a:rPr>
              <a:t>What is a CNAME record 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64B064C-7CCB-1941-9EF2-3EFC477FC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3537">
            <a:off x="6848473" y="512198"/>
            <a:ext cx="2409942" cy="5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>
            <a:extLst>
              <a:ext uri="{FF2B5EF4-FFF2-40B4-BE49-F238E27FC236}">
                <a16:creationId xmlns:a16="http://schemas.microsoft.com/office/drawing/2014/main" id="{DEEF07E0-93EF-45D5-BB42-A3F128FF9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DNS spoofing attack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B2243FEF-676B-46C4-912B-50CFEC6FD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54050" eaLnBrk="1" hangingPunct="1"/>
            <a:r>
              <a:rPr lang="en-US" altLang="en-US"/>
              <a:t>What</a:t>
            </a:r>
            <a:r>
              <a:rPr lang="nl-BE" altLang="ja-JP"/>
              <a:t> is</a:t>
            </a:r>
            <a:r>
              <a:rPr lang="en-US" altLang="en-US"/>
              <a:t> this attack ?</a:t>
            </a:r>
          </a:p>
          <a:p>
            <a:pPr marL="654050" eaLnBrk="1" hangingPunct="1"/>
            <a:r>
              <a:rPr lang="en-US" altLang="en-US"/>
              <a:t>How to counter it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A4B3AE-8BAC-42F3-BDB3-3F40A8EFC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6638"/>
            <a:ext cx="1025683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55" tIns="33677" rIns="67355" bIns="33677">
            <a:spAutoFit/>
          </a:bodyPr>
          <a:lstStyle>
            <a:lvl1pPr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1pPr>
            <a:lvl2pPr marL="742950" indent="-28575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2pPr>
            <a:lvl3pPr marL="11430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3pPr>
            <a:lvl4pPr marL="16002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4pPr>
            <a:lvl5pPr marL="2057400" indent="-228600">
              <a:spcBef>
                <a:spcPts val="1763"/>
              </a:spcBef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SzPct val="171000"/>
              <a:buFont typeface="Gill Sans" pitchFamily="6" charset="0"/>
              <a:buChar char="•"/>
              <a:defRPr sz="3100">
                <a:solidFill>
                  <a:schemeClr val="tx1"/>
                </a:solidFill>
                <a:latin typeface="Gill Sans" pitchFamily="6" charset="0"/>
                <a:ea typeface="Heiti SC Light" pitchFamily="6" charset="-122"/>
                <a:sym typeface="Gill Sans" pitchFamily="6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ourier" pitchFamily="6" charset="0"/>
              </a:rPr>
              <a:t>dig </a:t>
            </a:r>
            <a:r>
              <a:rPr lang="en-GB" altLang="en-US" sz="1800" err="1">
                <a:solidFill>
                  <a:srgbClr val="000000"/>
                </a:solidFill>
                <a:latin typeface="Courier" pitchFamily="6" charset="0"/>
              </a:rPr>
              <a:t>porttest.dns-oarc.net</a:t>
            </a:r>
            <a:r>
              <a:rPr lang="en-GB" altLang="en-US" sz="1800">
                <a:solidFill>
                  <a:srgbClr val="000000"/>
                </a:solidFill>
                <a:latin typeface="Courier" pitchFamily="6" charset="0"/>
              </a:rPr>
              <a:t> TXT  @2001:6a8:3081:1::53 +short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ourier" pitchFamily="6" charset="0"/>
              </a:rPr>
              <a:t>porttest.y.x.w.v.u.t.s.r.q.p.o.n.m.l.k.j.i.h.g.f.e.d.c.b.a.pt.dns-oarc.net.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800">
                <a:solidFill>
                  <a:srgbClr val="000000"/>
                </a:solidFill>
                <a:latin typeface="Courier" pitchFamily="6" charset="0"/>
              </a:rPr>
              <a:t>"130.104.1.1 is GREAT: 26 queries in 3.8 seconds </a:t>
            </a:r>
            <a:br>
              <a:rPr lang="en-GB" altLang="en-US" sz="1800">
                <a:solidFill>
                  <a:srgbClr val="000000"/>
                </a:solidFill>
                <a:latin typeface="Courier" pitchFamily="6" charset="0"/>
              </a:rPr>
            </a:br>
            <a:r>
              <a:rPr lang="en-GB" altLang="en-US" sz="1800">
                <a:solidFill>
                  <a:srgbClr val="000000"/>
                </a:solidFill>
                <a:latin typeface="Courier" pitchFamily="6" charset="0"/>
              </a:rPr>
              <a:t>from 26 ports with std dev 15934"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7160</Words>
  <Application>Microsoft Macintosh PowerPoint</Application>
  <PresentationFormat>A4 Paper (210x297 mm)</PresentationFormat>
  <Paragraphs>1305</Paragraphs>
  <Slides>145</Slides>
  <Notes>11</Notes>
  <HiddenSlides>57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145</vt:i4>
      </vt:variant>
    </vt:vector>
  </HeadingPairs>
  <TitlesOfParts>
    <vt:vector size="169" baseType="lpstr">
      <vt:lpstr>Heiti SC Medium</vt:lpstr>
      <vt:lpstr>ＭＳ Ｐゴシック</vt:lpstr>
      <vt:lpstr>Arial</vt:lpstr>
      <vt:lpstr>Calibri</vt:lpstr>
      <vt:lpstr>Courier</vt:lpstr>
      <vt:lpstr>Courier New</vt:lpstr>
      <vt:lpstr>Courier New Italic</vt:lpstr>
      <vt:lpstr>Gill Sans</vt:lpstr>
      <vt:lpstr>Helvetica</vt:lpstr>
      <vt:lpstr>Times New Roman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Computer networking</vt:lpstr>
      <vt:lpstr>Teaching material</vt:lpstr>
      <vt:lpstr>Networking blog</vt:lpstr>
      <vt:lpstr>PowerPoint Presentation</vt:lpstr>
      <vt:lpstr>Question</vt:lpstr>
      <vt:lpstr>A simple Internet</vt:lpstr>
      <vt:lpstr>Course structure</vt:lpstr>
      <vt:lpstr>Course organisation</vt:lpstr>
      <vt:lpstr>Course evaluation</vt:lpstr>
      <vt:lpstr>PowerPoint Presentation</vt:lpstr>
      <vt:lpstr>Learning by doing ?</vt:lpstr>
      <vt:lpstr>We also have tools</vt:lpstr>
      <vt:lpstr>A simple Internet</vt:lpstr>
      <vt:lpstr>Question</vt:lpstr>
      <vt:lpstr>ARPANet</vt:lpstr>
      <vt:lpstr>Connecting two hosts</vt:lpstr>
      <vt:lpstr>Question</vt:lpstr>
      <vt:lpstr>Question</vt:lpstr>
      <vt:lpstr>VDSL and G.Fast</vt:lpstr>
      <vt:lpstr>Question</vt:lpstr>
      <vt:lpstr>Question</vt:lpstr>
      <vt:lpstr>Optical fiber</vt:lpstr>
      <vt:lpstr>Question</vt:lpstr>
      <vt:lpstr>Modems and ISDN</vt:lpstr>
      <vt:lpstr>Local area networks</vt:lpstr>
      <vt:lpstr>xDSL and DOCSIS</vt:lpstr>
      <vt:lpstr>WiFi</vt:lpstr>
      <vt:lpstr>Cellular networks</vt:lpstr>
      <vt:lpstr>The physical layer</vt:lpstr>
      <vt:lpstr>Question</vt:lpstr>
      <vt:lpstr>The physical layer service</vt:lpstr>
      <vt:lpstr>Time sequence diagram</vt:lpstr>
      <vt:lpstr>Time sequence diagram</vt:lpstr>
      <vt:lpstr>Time sequence diagram</vt:lpstr>
      <vt:lpstr>Time sequence diagram</vt:lpstr>
      <vt:lpstr>How do Internet hosts exchange data ?</vt:lpstr>
      <vt:lpstr>Length of IP address</vt:lpstr>
      <vt:lpstr>Internet Protocol (IP) addresses</vt:lpstr>
      <vt:lpstr>IPv6 addresses</vt:lpstr>
      <vt:lpstr>IPv6 adoption</vt:lpstr>
      <vt:lpstr>Textual representation</vt:lpstr>
      <vt:lpstr>Types of interactions between two hosts</vt:lpstr>
      <vt:lpstr>Datagram exchange</vt:lpstr>
      <vt:lpstr>Limitations of datagrams</vt:lpstr>
      <vt:lpstr>Lost datagrams</vt:lpstr>
      <vt:lpstr>Out-of-sequence Datagrams</vt:lpstr>
      <vt:lpstr>Duplicated Datagrams</vt:lpstr>
      <vt:lpstr>Exchanging datagrams</vt:lpstr>
      <vt:lpstr>Little and big endian</vt:lpstr>
      <vt:lpstr>Representing datagrams containing binary data</vt:lpstr>
      <vt:lpstr>Reliable Bytestream</vt:lpstr>
      <vt:lpstr>Connection establishment</vt:lpstr>
      <vt:lpstr>Connection refused</vt:lpstr>
      <vt:lpstr>Connection impossible</vt:lpstr>
      <vt:lpstr>Data transfer Message mode</vt:lpstr>
      <vt:lpstr>Data transfer Stream mode</vt:lpstr>
      <vt:lpstr>Abrupt release</vt:lpstr>
      <vt:lpstr>Abrupt release triggered by the network</vt:lpstr>
      <vt:lpstr>Graceful release</vt:lpstr>
      <vt:lpstr>Internet  Transport services</vt:lpstr>
      <vt:lpstr>Multiplexing</vt:lpstr>
      <vt:lpstr>Multiplexing</vt:lpstr>
      <vt:lpstr>UDP protocol</vt:lpstr>
      <vt:lpstr>UDP ports</vt:lpstr>
      <vt:lpstr>UDP Applications</vt:lpstr>
      <vt:lpstr>Usage of UDP</vt:lpstr>
      <vt:lpstr>Multiplexing</vt:lpstr>
      <vt:lpstr>Connection table</vt:lpstr>
      <vt:lpstr>Datagram - UDP</vt:lpstr>
      <vt:lpstr>Bytestream - TCP</vt:lpstr>
      <vt:lpstr>Agenda</vt:lpstr>
      <vt:lpstr>Naming and addressing</vt:lpstr>
      <vt:lpstr>Names and addresses</vt:lpstr>
      <vt:lpstr>Names</vt:lpstr>
      <vt:lpstr>The tree of names</vt:lpstr>
      <vt:lpstr>Domain names</vt:lpstr>
      <vt:lpstr>Mapping names to addresses</vt:lpstr>
      <vt:lpstr>The Domain Name System A distributed database</vt:lpstr>
      <vt:lpstr>How to query a name server ?</vt:lpstr>
      <vt:lpstr>DNS Resource Records</vt:lpstr>
      <vt:lpstr>The root DNS servers</vt:lpstr>
      <vt:lpstr>The Root Servers</vt:lpstr>
      <vt:lpstr>Example</vt:lpstr>
      <vt:lpstr>DNS resolution (1)</vt:lpstr>
      <vt:lpstr>DNS resolution (1)</vt:lpstr>
      <vt:lpstr>DNS resolution (2)</vt:lpstr>
      <vt:lpstr>DNS resolution (3)</vt:lpstr>
      <vt:lpstr>DNS resolution (4)</vt:lpstr>
      <vt:lpstr>Root servers</vt:lpstr>
      <vt:lpstr>DNS messages</vt:lpstr>
      <vt:lpstr>DNS messages</vt:lpstr>
      <vt:lpstr>DNS Resource Records</vt:lpstr>
      <vt:lpstr>Using wireshark with DNS</vt:lpstr>
      <vt:lpstr>Example</vt:lpstr>
      <vt:lpstr>Packets exchanged</vt:lpstr>
      <vt:lpstr>DNS in practice</vt:lpstr>
      <vt:lpstr>DNS Resolvers</vt:lpstr>
      <vt:lpstr>Example</vt:lpstr>
      <vt:lpstr>DNS spoofing attack</vt:lpstr>
      <vt:lpstr>Agenda</vt:lpstr>
      <vt:lpstr>Simplified architecture</vt:lpstr>
      <vt:lpstr>Message format</vt:lpstr>
      <vt:lpstr>Email message format</vt:lpstr>
      <vt:lpstr>Header format</vt:lpstr>
      <vt:lpstr>Sample messages</vt:lpstr>
      <vt:lpstr>MIME</vt:lpstr>
      <vt:lpstr>MIME (2)</vt:lpstr>
      <vt:lpstr>MIME: Content-Type</vt:lpstr>
      <vt:lpstr>Character sets</vt:lpstr>
      <vt:lpstr>Content encoding</vt:lpstr>
      <vt:lpstr>Multipart/mixed</vt:lpstr>
      <vt:lpstr>Email protocols</vt:lpstr>
      <vt:lpstr>SMTP : sending email</vt:lpstr>
      <vt:lpstr>POP : retrieving email</vt:lpstr>
      <vt:lpstr>Agenda</vt:lpstr>
      <vt:lpstr>Question</vt:lpstr>
      <vt:lpstr>PowerPoint Presentation</vt:lpstr>
      <vt:lpstr>Internet versus web</vt:lpstr>
      <vt:lpstr>Simplified architecture</vt:lpstr>
      <vt:lpstr>Key elements of the web</vt:lpstr>
      <vt:lpstr>URL</vt:lpstr>
      <vt:lpstr>HTML</vt:lpstr>
      <vt:lpstr>PowerPoint Presentation</vt:lpstr>
      <vt:lpstr>HTTP</vt:lpstr>
      <vt:lpstr>HTTP</vt:lpstr>
      <vt:lpstr>HTTP/1.0</vt:lpstr>
      <vt:lpstr>HTTP : Methods</vt:lpstr>
      <vt:lpstr>Request headers</vt:lpstr>
      <vt:lpstr>HTTP : Status line </vt:lpstr>
      <vt:lpstr>HTTP Response</vt:lpstr>
      <vt:lpstr>HTTP : Example</vt:lpstr>
      <vt:lpstr>HTTP 1.1</vt:lpstr>
      <vt:lpstr>HTTP 1.1</vt:lpstr>
      <vt:lpstr> HTTP  Authentication</vt:lpstr>
      <vt:lpstr>HTTP Cookies </vt:lpstr>
      <vt:lpstr>The Host header One server many sites</vt:lpstr>
      <vt:lpstr>A single physical server for many TLS services</vt:lpstr>
      <vt:lpstr>HTTPS versus HTTP</vt:lpstr>
      <vt:lpstr>Question</vt:lpstr>
      <vt:lpstr>PowerPoint Presentation</vt:lpstr>
      <vt:lpstr>How many HTTP requests per page ?</vt:lpstr>
      <vt:lpstr>Today's web pages</vt:lpstr>
      <vt:lpstr>PowerPoint Presentation</vt:lpstr>
      <vt:lpstr>Practical session  sockets programming</vt:lpstr>
      <vt:lpstr>For 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networking</dc:title>
  <dc:subject/>
  <dc:creator/>
  <cp:keywords/>
  <dc:description/>
  <cp:lastModifiedBy>Olivier Bonaventure</cp:lastModifiedBy>
  <cp:revision>1</cp:revision>
  <cp:lastPrinted>2016-12-28T10:02:42Z</cp:lastPrinted>
  <dcterms:modified xsi:type="dcterms:W3CDTF">2025-02-12T20:18:38Z</dcterms:modified>
</cp:coreProperties>
</file>